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1A9A23-5C0C-413C-9AC9-C1EF123EFF02}" v="10" dt="2022-11-08T20:38:47.7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59" autoAdjust="0"/>
  </p:normalViewPr>
  <p:slideViewPr>
    <p:cSldViewPr snapToGrid="0" snapToObjects="1">
      <p:cViewPr>
        <p:scale>
          <a:sx n="99" d="100"/>
          <a:sy n="99" d="100"/>
        </p:scale>
        <p:origin x="-2022" y="-7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S::scott.a.miller3@usps.gov::cf64db98-5706-411e-803e-c2ed37421912" providerId="AD" clId="Web-{1B1A9A23-5C0C-413C-9AC9-C1EF123EFF02}"/>
    <pc:docChg chg="modSld">
      <pc:chgData name="Miller, Scott A - Buffalo, NY" userId="S::scott.a.miller3@usps.gov::cf64db98-5706-411e-803e-c2ed37421912" providerId="AD" clId="Web-{1B1A9A23-5C0C-413C-9AC9-C1EF123EFF02}" dt="2022-11-08T20:38:47.734" v="8" actId="20577"/>
      <pc:docMkLst>
        <pc:docMk/>
      </pc:docMkLst>
      <pc:sldChg chg="modSp">
        <pc:chgData name="Miller, Scott A - Buffalo, NY" userId="S::scott.a.miller3@usps.gov::cf64db98-5706-411e-803e-c2ed37421912" providerId="AD" clId="Web-{1B1A9A23-5C0C-413C-9AC9-C1EF123EFF02}" dt="2022-11-08T20:38:06.858" v="2" actId="20577"/>
        <pc:sldMkLst>
          <pc:docMk/>
          <pc:sldMk cId="3497351106" sldId="256"/>
        </pc:sldMkLst>
        <pc:spChg chg="mod">
          <ac:chgData name="Miller, Scott A - Buffalo, NY" userId="S::scott.a.miller3@usps.gov::cf64db98-5706-411e-803e-c2ed37421912" providerId="AD" clId="Web-{1B1A9A23-5C0C-413C-9AC9-C1EF123EFF02}" dt="2022-11-08T20:38:06.858" v="2" actId="20577"/>
          <ac:spMkLst>
            <pc:docMk/>
            <pc:sldMk cId="3497351106" sldId="256"/>
            <ac:spMk id="2" creationId="{00000000-0000-0000-0000-000000000000}"/>
          </ac:spMkLst>
        </pc:spChg>
      </pc:sldChg>
      <pc:sldChg chg="modSp">
        <pc:chgData name="Miller, Scott A - Buffalo, NY" userId="S::scott.a.miller3@usps.gov::cf64db98-5706-411e-803e-c2ed37421912" providerId="AD" clId="Web-{1B1A9A23-5C0C-413C-9AC9-C1EF123EFF02}" dt="2022-11-08T20:38:18.952" v="5" actId="20577"/>
        <pc:sldMkLst>
          <pc:docMk/>
          <pc:sldMk cId="3125533672" sldId="257"/>
        </pc:sldMkLst>
        <pc:spChg chg="mod">
          <ac:chgData name="Miller, Scott A - Buffalo, NY" userId="S::scott.a.miller3@usps.gov::cf64db98-5706-411e-803e-c2ed37421912" providerId="AD" clId="Web-{1B1A9A23-5C0C-413C-9AC9-C1EF123EFF02}" dt="2022-11-08T20:38:18.952" v="5" actId="20577"/>
          <ac:spMkLst>
            <pc:docMk/>
            <pc:sldMk cId="3125533672" sldId="257"/>
            <ac:spMk id="2" creationId="{00000000-0000-0000-0000-000000000000}"/>
          </ac:spMkLst>
        </pc:spChg>
      </pc:sldChg>
      <pc:sldChg chg="modSp">
        <pc:chgData name="Miller, Scott A - Buffalo, NY" userId="S::scott.a.miller3@usps.gov::cf64db98-5706-411e-803e-c2ed37421912" providerId="AD" clId="Web-{1B1A9A23-5C0C-413C-9AC9-C1EF123EFF02}" dt="2022-11-08T20:38:47.734" v="8" actId="20577"/>
        <pc:sldMkLst>
          <pc:docMk/>
          <pc:sldMk cId="332399375" sldId="258"/>
        </pc:sldMkLst>
        <pc:spChg chg="mod">
          <ac:chgData name="Miller, Scott A - Buffalo, NY" userId="S::scott.a.miller3@usps.gov::cf64db98-5706-411e-803e-c2ed37421912" providerId="AD" clId="Web-{1B1A9A23-5C0C-413C-9AC9-C1EF123EFF02}" dt="2022-11-08T20:38:37.906" v="7" actId="20577"/>
          <ac:spMkLst>
            <pc:docMk/>
            <pc:sldMk cId="332399375" sldId="258"/>
            <ac:spMk id="2" creationId="{00000000-0000-0000-0000-000000000000}"/>
          </ac:spMkLst>
        </pc:spChg>
        <pc:spChg chg="mod">
          <ac:chgData name="Miller, Scott A - Buffalo, NY" userId="S::scott.a.miller3@usps.gov::cf64db98-5706-411e-803e-c2ed37421912" providerId="AD" clId="Web-{1B1A9A23-5C0C-413C-9AC9-C1EF123EFF02}" dt="2022-11-08T20:38:47.734" v="8" actId="20577"/>
          <ac:spMkLst>
            <pc:docMk/>
            <pc:sldMk cId="332399375" sldId="25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11/8/2022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latin typeface="Arial"/>
              </a:rPr>
              <a:t>Safety Success</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latin typeface="Arial"/>
              </a:rPr>
              <a:t>Safety Success</a:t>
            </a:r>
          </a:p>
        </p:txBody>
      </p:sp>
      <p:sp>
        <p:nvSpPr>
          <p:cNvPr id="3" name="Content Placeholder 2"/>
          <p:cNvSpPr>
            <a:spLocks noGrp="1"/>
          </p:cNvSpPr>
          <p:nvPr>
            <p:ph idx="1"/>
          </p:nvPr>
        </p:nvSpPr>
        <p:spPr>
          <a:xfrm>
            <a:off x="904545" y="1472666"/>
            <a:ext cx="7420353" cy="4437245"/>
          </a:xfrm>
        </p:spPr>
        <p:txBody>
          <a:bodyPr>
            <a:noAutofit/>
          </a:bodyPr>
          <a:lstStyle/>
          <a:p>
            <a:pPr marL="0" indent="0">
              <a:lnSpc>
                <a:spcPct val="120000"/>
              </a:lnSpc>
              <a:spcBef>
                <a:spcPts val="0"/>
              </a:spcBef>
              <a:spcAft>
                <a:spcPts val="0"/>
              </a:spcAft>
              <a:buNone/>
            </a:pPr>
            <a:r>
              <a:rPr lang="en-US" sz="2400" dirty="0">
                <a:latin typeface="Arial" panose="020B0604020202020204" pitchFamily="34" charset="0"/>
                <a:cs typeface="Arial" panose="020B0604020202020204" pitchFamily="34" charset="0"/>
              </a:rPr>
              <a:t>Go all in for safety.</a:t>
            </a:r>
          </a:p>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400" dirty="0">
                <a:latin typeface="Arial" panose="020B0604020202020204" pitchFamily="34" charset="0"/>
                <a:cs typeface="Arial" panose="020B0604020202020204" pitchFamily="34" charset="0"/>
              </a:rPr>
              <a:t>How do you establish a successful safety program? Managers are committed to making it work and employees stay involved. There are policies to identify and abate hazards. There’s compliance with OSHA requirements. And employees are trained on safe work practices and procedures.</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523641"/>
            <a:ext cx="8691613" cy="698768"/>
          </a:xfrm>
        </p:spPr>
        <p:txBody>
          <a:bodyPr>
            <a:noAutofit/>
          </a:bodyPr>
          <a:lstStyle/>
          <a:p>
            <a:pPr algn="ctr"/>
            <a:r>
              <a:rPr lang="en-US" sz="4000" dirty="0"/>
              <a:t>Safety Success</a:t>
            </a:r>
          </a:p>
        </p:txBody>
      </p:sp>
      <p:sp>
        <p:nvSpPr>
          <p:cNvPr id="3" name="Content Placeholder 2"/>
          <p:cNvSpPr>
            <a:spLocks noGrp="1"/>
          </p:cNvSpPr>
          <p:nvPr>
            <p:ph idx="1"/>
          </p:nvPr>
        </p:nvSpPr>
        <p:spPr>
          <a:xfrm>
            <a:off x="885295" y="1058779"/>
            <a:ext cx="7420353" cy="4437245"/>
          </a:xfrm>
        </p:spPr>
        <p:txBody>
          <a:bodyPr vert="horz" lIns="91440" tIns="45720" rIns="91440" bIns="45720" rtlCol="0" anchor="t">
            <a:normAutofit/>
          </a:bodyPr>
          <a:lstStyle/>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400" dirty="0">
                <a:latin typeface="Arial" panose="020B0604020202020204" pitchFamily="34" charset="0"/>
                <a:cs typeface="Arial" panose="020B0604020202020204" pitchFamily="34" charset="0"/>
              </a:rPr>
              <a:t>Supporting your safety program supports a culture of safety.</a:t>
            </a:r>
          </a:p>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400" dirty="0">
                <a:latin typeface="Arial" panose="020B0604020202020204" pitchFamily="34" charset="0"/>
                <a:cs typeface="Arial" panose="020B0604020202020204" pitchFamily="34" charset="0"/>
              </a:rPr>
              <a:t>And that’s smart safety!</a:t>
            </a:r>
          </a:p>
          <a:p>
            <a:pPr marL="0" indent="0">
              <a:lnSpc>
                <a:spcPct val="120000"/>
              </a:lnSpc>
              <a:spcBef>
                <a:spcPts val="0"/>
              </a:spcBef>
              <a:spcAft>
                <a:spcPts val="0"/>
              </a:spcAft>
              <a:buNone/>
            </a:pPr>
            <a:endParaRPr lang="en-US" sz="1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1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1900" dirty="0">
                <a:latin typeface="Arial"/>
                <a:cs typeface="Arial"/>
              </a:rPr>
              <a:t>For additional information or guidance, contact your safety office.</a:t>
            </a:r>
          </a:p>
          <a:p>
            <a:pPr marL="0" indent="0">
              <a:lnSpc>
                <a:spcPct val="120000"/>
              </a:lnSpc>
              <a:spcBef>
                <a:spcPts val="0"/>
              </a:spcBef>
              <a:spcAft>
                <a:spcPts val="0"/>
              </a:spcAft>
              <a:buNone/>
            </a:pPr>
            <a:endParaRPr lang="en-US" sz="5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399375"/>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57d24744-6575-40bb-88d4-0a3cd153c139">
      <Terms xmlns="http://schemas.microsoft.com/office/infopath/2007/PartnerControls"/>
    </lcf76f155ced4ddcb4097134ff3c332f>
    <TaxCatchAll xmlns="dc2526d9-1c0b-45ed-b3d4-9d2ceccde7b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67238FE1C49441A84EB10276AB39F1" ma:contentTypeVersion="16" ma:contentTypeDescription="Create a new document." ma:contentTypeScope="" ma:versionID="b32485798791d6ffa934353368664ef4">
  <xsd:schema xmlns:xsd="http://www.w3.org/2001/XMLSchema" xmlns:xs="http://www.w3.org/2001/XMLSchema" xmlns:p="http://schemas.microsoft.com/office/2006/metadata/properties" xmlns:ns1="http://schemas.microsoft.com/sharepoint/v3" xmlns:ns2="57d24744-6575-40bb-88d4-0a3cd153c139" xmlns:ns3="dc2526d9-1c0b-45ed-b3d4-9d2ceccde7b4" targetNamespace="http://schemas.microsoft.com/office/2006/metadata/properties" ma:root="true" ma:fieldsID="04483c9e802dcbdffdd200c981ac4b61" ns1:_="" ns2:_="" ns3:_="">
    <xsd:import namespace="http://schemas.microsoft.com/sharepoint/v3"/>
    <xsd:import namespace="57d24744-6575-40bb-88d4-0a3cd153c139"/>
    <xsd:import namespace="dc2526d9-1c0b-45ed-b3d4-9d2ceccde7b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d24744-6575-40bb-88d4-0a3cd153c1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46b2910-02c8-4a71-be9c-50caa9ab8ad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c2526d9-1c0b-45ed-b3d4-9d2ceccde7b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c173326-6b7a-41fa-8671-fe7422ede48b}" ma:internalName="TaxCatchAll" ma:showField="CatchAllData" ma:web="dc2526d9-1c0b-45ed-b3d4-9d2ceccde7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AB37B7-768F-4539-A932-735444C3B851}">
  <ds:schemaRefs>
    <ds:schemaRef ds:uri="http://schemas.microsoft.com/sharepoint/v3/contenttype/forms"/>
  </ds:schemaRefs>
</ds:datastoreItem>
</file>

<file path=customXml/itemProps2.xml><?xml version="1.0" encoding="utf-8"?>
<ds:datastoreItem xmlns:ds="http://schemas.openxmlformats.org/officeDocument/2006/customXml" ds:itemID="{6B44C530-3967-4C88-B8E6-CD168476CFEC}">
  <ds:schemaRefs>
    <ds:schemaRef ds:uri="http://schemas.microsoft.com/office/2006/metadata/properties"/>
    <ds:schemaRef ds:uri="http://schemas.microsoft.com/office/infopath/2007/PartnerControls"/>
    <ds:schemaRef ds:uri="http://schemas.microsoft.com/sharepoint/v3"/>
    <ds:schemaRef ds:uri="57d24744-6575-40bb-88d4-0a3cd153c139"/>
    <ds:schemaRef ds:uri="dc2526d9-1c0b-45ed-b3d4-9d2ceccde7b4"/>
  </ds:schemaRefs>
</ds:datastoreItem>
</file>

<file path=customXml/itemProps3.xml><?xml version="1.0" encoding="utf-8"?>
<ds:datastoreItem xmlns:ds="http://schemas.openxmlformats.org/officeDocument/2006/customXml" ds:itemID="{95BE29DD-2488-4680-B2B8-8CEC5EDB08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7d24744-6575-40bb-88d4-0a3cd153c139"/>
    <ds:schemaRef ds:uri="dc2526d9-1c0b-45ed-b3d4-9d2ceccde7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2899</TotalTime>
  <Words>83</Words>
  <Application>Microsoft Office PowerPoint</Application>
  <PresentationFormat>On-screen Show (4:3)</PresentationFormat>
  <Paragraphs>13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YSBM_Template</vt:lpstr>
      <vt:lpstr> Safety Success                                    </vt:lpstr>
      <vt:lpstr>Safety Success</vt:lpstr>
      <vt:lpstr>Safety Success</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Edwards, Adrian A - Washington, DC - Contractor</cp:lastModifiedBy>
  <cp:revision>72</cp:revision>
  <cp:lastPrinted>2016-03-28T13:50:09Z</cp:lastPrinted>
  <dcterms:created xsi:type="dcterms:W3CDTF">2014-08-01T15:55:50Z</dcterms:created>
  <dcterms:modified xsi:type="dcterms:W3CDTF">2022-11-08T20:38:49Z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0x0101008967238FE1C49441A84EB10276AB39F1</vt:lpwstr>
  </property>
  <property fmtid="{D5CDD505-2E9C-101B-9397-08002B2CF9AE}" pid="3" name="MediaServiceImageTags">
    <vt:lpwstr/>
  </property>
</Properties>
</file>