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1A9A23-5C0C-413C-9AC9-C1EF123EFF02}" v="10" dt="2022-11-08T20:38:47.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B1A9A23-5C0C-413C-9AC9-C1EF123EFF02}"/>
    <pc:docChg chg="modSld">
      <pc:chgData name="Miller, Scott A - Buffalo, NY" userId="S::scott.a.miller3@usps.gov::cf64db98-5706-411e-803e-c2ed37421912" providerId="AD" clId="Web-{1B1A9A23-5C0C-413C-9AC9-C1EF123EFF02}" dt="2022-11-08T20:38:47.734" v="8" actId="20577"/>
      <pc:docMkLst>
        <pc:docMk/>
      </pc:docMkLst>
      <pc:sldChg chg="modSp">
        <pc:chgData name="Miller, Scott A - Buffalo, NY" userId="S::scott.a.miller3@usps.gov::cf64db98-5706-411e-803e-c2ed37421912" providerId="AD" clId="Web-{1B1A9A23-5C0C-413C-9AC9-C1EF123EFF02}" dt="2022-11-08T20:38:06.858" v="2" actId="20577"/>
        <pc:sldMkLst>
          <pc:docMk/>
          <pc:sldMk cId="3497351106" sldId="256"/>
        </pc:sldMkLst>
        <pc:spChg chg="mod">
          <ac:chgData name="Miller, Scott A - Buffalo, NY" userId="S::scott.a.miller3@usps.gov::cf64db98-5706-411e-803e-c2ed37421912" providerId="AD" clId="Web-{1B1A9A23-5C0C-413C-9AC9-C1EF123EFF02}" dt="2022-11-08T20:38:06.858"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B1A9A23-5C0C-413C-9AC9-C1EF123EFF02}" dt="2022-11-08T20:38:18.952" v="5" actId="20577"/>
        <pc:sldMkLst>
          <pc:docMk/>
          <pc:sldMk cId="3125533672" sldId="257"/>
        </pc:sldMkLst>
        <pc:spChg chg="mod">
          <ac:chgData name="Miller, Scott A - Buffalo, NY" userId="S::scott.a.miller3@usps.gov::cf64db98-5706-411e-803e-c2ed37421912" providerId="AD" clId="Web-{1B1A9A23-5C0C-413C-9AC9-C1EF123EFF02}" dt="2022-11-08T20:38:18.952"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1B1A9A23-5C0C-413C-9AC9-C1EF123EFF02}" dt="2022-11-08T20:38:47.734" v="8" actId="20577"/>
        <pc:sldMkLst>
          <pc:docMk/>
          <pc:sldMk cId="332399375" sldId="258"/>
        </pc:sldMkLst>
        <pc:spChg chg="mod">
          <ac:chgData name="Miller, Scott A - Buffalo, NY" userId="S::scott.a.miller3@usps.gov::cf64db98-5706-411e-803e-c2ed37421912" providerId="AD" clId="Web-{1B1A9A23-5C0C-413C-9AC9-C1EF123EFF02}" dt="2022-11-08T20:38:37.906" v="7" actId="20577"/>
          <ac:spMkLst>
            <pc:docMk/>
            <pc:sldMk cId="332399375" sldId="258"/>
            <ac:spMk id="2" creationId="{00000000-0000-0000-0000-000000000000}"/>
          </ac:spMkLst>
        </pc:spChg>
        <pc:spChg chg="mod">
          <ac:chgData name="Miller, Scott A - Buffalo, NY" userId="S::scott.a.miller3@usps.gov::cf64db98-5706-411e-803e-c2ed37421912" providerId="AD" clId="Web-{1B1A9A23-5C0C-413C-9AC9-C1EF123EFF02}" dt="2022-11-08T20:38:47.734" v="8"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Safety Success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rPr>
              <a:t>Safety Success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Go all in for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How do you establish a successful safety program? Managers are committed to making it work and employees stay involved. There are policies to identify and abate hazards. There’s compliance with OSHA requirements. And employees are trained on safe work practices and procedures.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Safety Success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Supporting your safety program supports a culture of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AB37B7-768F-4539-A932-735444C3B851}">
  <ds:schemaRefs>
    <ds:schemaRef ds:uri="http://schemas.microsoft.com/sharepoint/v3/contenttype/forms"/>
  </ds:schemaRefs>
</ds:datastoreItem>
</file>

<file path=customXml/itemProps2.xml><?xml version="1.0" encoding="utf-8"?>
<ds:datastoreItem xmlns:ds="http://schemas.openxmlformats.org/officeDocument/2006/customXml" ds:itemID="{6B44C530-3967-4C88-B8E6-CD168476CFEC}">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95BE29DD-2488-4680-B2B8-8CEC5EDB08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2899</TotalTime>
  <Words>83</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Safety Success                                    </vt:lpstr>
      <vt:lpstr>Safety Success</vt:lpstr>
      <vt:lpstr>Safety Success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72</cp:revision>
  <cp:lastPrinted>2016-03-28T13:50:09Z</cp:lastPrinted>
  <dcterms:created xsi:type="dcterms:W3CDTF">2014-08-01T15:55:50Z</dcterms:created>
  <dcterms:modified xsi:type="dcterms:W3CDTF">2022-11-08T20:38:49Z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