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14BED-F3E8-4FFE-8192-A4298A58C474}" v="14" dt="2022-11-07T20:56:14.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6D14BED-F3E8-4FFE-8192-A4298A58C474}"/>
    <pc:docChg chg="modSld">
      <pc:chgData name="Miller, Scott A - Buffalo, NY" userId="S::scott.a.miller3@usps.gov::cf64db98-5706-411e-803e-c2ed37421912" providerId="AD" clId="Web-{16D14BED-F3E8-4FFE-8192-A4298A58C474}" dt="2022-11-07T20:56:14.771" v="13" actId="20577"/>
      <pc:docMkLst>
        <pc:docMk/>
      </pc:docMkLst>
      <pc:sldChg chg="modSp">
        <pc:chgData name="Miller, Scott A - Buffalo, NY" userId="S::scott.a.miller3@usps.gov::cf64db98-5706-411e-803e-c2ed37421912" providerId="AD" clId="Web-{16D14BED-F3E8-4FFE-8192-A4298A58C474}" dt="2022-11-07T20:54:30.191" v="2" actId="20577"/>
        <pc:sldMkLst>
          <pc:docMk/>
          <pc:sldMk cId="3497351106" sldId="256"/>
        </pc:sldMkLst>
        <pc:spChg chg="mod">
          <ac:chgData name="Miller, Scott A - Buffalo, NY" userId="S::scott.a.miller3@usps.gov::cf64db98-5706-411e-803e-c2ed37421912" providerId="AD" clId="Web-{16D14BED-F3E8-4FFE-8192-A4298A58C474}" dt="2022-11-07T20:54:30.191"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6D14BED-F3E8-4FFE-8192-A4298A58C474}" dt="2022-11-07T20:54:48.941" v="6" actId="20577"/>
        <pc:sldMkLst>
          <pc:docMk/>
          <pc:sldMk cId="3125533672" sldId="257"/>
        </pc:sldMkLst>
        <pc:spChg chg="mod">
          <ac:chgData name="Miller, Scott A - Buffalo, NY" userId="S::scott.a.miller3@usps.gov::cf64db98-5706-411e-803e-c2ed37421912" providerId="AD" clId="Web-{16D14BED-F3E8-4FFE-8192-A4298A58C474}" dt="2022-11-07T20:54:42.394" v="5" actId="20577"/>
          <ac:spMkLst>
            <pc:docMk/>
            <pc:sldMk cId="3125533672" sldId="257"/>
            <ac:spMk id="2" creationId="{00000000-0000-0000-0000-000000000000}"/>
          </ac:spMkLst>
        </pc:spChg>
        <pc:spChg chg="mod">
          <ac:chgData name="Miller, Scott A - Buffalo, NY" userId="S::scott.a.miller3@usps.gov::cf64db98-5706-411e-803e-c2ed37421912" providerId="AD" clId="Web-{16D14BED-F3E8-4FFE-8192-A4298A58C474}" dt="2022-11-07T20:54:48.941" v="6"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16D14BED-F3E8-4FFE-8192-A4298A58C474}" dt="2022-11-07T20:56:14.771" v="13" actId="20577"/>
        <pc:sldMkLst>
          <pc:docMk/>
          <pc:sldMk cId="332399375" sldId="258"/>
        </pc:sldMkLst>
        <pc:spChg chg="mod">
          <ac:chgData name="Miller, Scott A - Buffalo, NY" userId="S::scott.a.miller3@usps.gov::cf64db98-5706-411e-803e-c2ed37421912" providerId="AD" clId="Web-{16D14BED-F3E8-4FFE-8192-A4298A58C474}" dt="2022-11-07T20:55:30.817" v="9" actId="20577"/>
          <ac:spMkLst>
            <pc:docMk/>
            <pc:sldMk cId="332399375" sldId="258"/>
            <ac:spMk id="2" creationId="{00000000-0000-0000-0000-000000000000}"/>
          </ac:spMkLst>
        </pc:spChg>
        <pc:spChg chg="mod">
          <ac:chgData name="Miller, Scott A - Buffalo, NY" userId="S::scott.a.miller3@usps.gov::cf64db98-5706-411e-803e-c2ed37421912" providerId="AD" clId="Web-{16D14BED-F3E8-4FFE-8192-A4298A58C474}" dt="2022-11-07T20:56:14.771" v="1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Injuries and Illnesses</a:t>
            </a:r>
            <a:br>
              <a:rPr lang="en-US" sz="4400" dirty="0">
                <a:latin typeface="Arial"/>
              </a:rPr>
            </a:br>
            <a:br>
              <a:rPr lang="en-US" sz="4400" dirty="0">
                <a:latin typeface="Arial"/>
              </a:rPr>
            </a:br>
            <a:br>
              <a:rPr lang="en-US" sz="4400" dirty="0">
                <a:latin typeface="Arial"/>
              </a:rPr>
            </a:br>
            <a:br>
              <a:rPr lang="en-US" sz="4400" dirty="0">
                <a:latin typeface="Arial"/>
              </a:rPr>
            </a:br>
            <a:br>
              <a:rPr lang="en-US" sz="4400" dirty="0">
                <a:latin typeface="Arial"/>
              </a:rPr>
            </a:br>
            <a:br>
              <a:rPr lang="en-US" sz="4400" dirty="0">
                <a:latin typeface="Arial"/>
              </a:rPr>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Injuries and Illnesses</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Consider the costs. </a:t>
            </a: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Work-related injuries and illnesses can affect every aspect of life for injured employees and their families. There’s pain and suffering because of the injury. There also could be loss of income, job or career, or the financial impact of medical bills not covered by insurance. There’s stress on relationships, and possibly permanent medical or mental health problems.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rPr>
              <a:t>Injuries and Illnesses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Providing a safe workplace not only helps protect a worker from injury and illness, it can decrease compensation costs, reduce absenteeism, increase productivity and raise employee morale.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C508E1-20DE-4279-9DFA-D5C0731CA19F}">
  <ds:schemaRefs>
    <ds:schemaRef ds:uri="http://schemas.microsoft.com/sharepoint/v3/contenttype/forms"/>
  </ds:schemaRefs>
</ds:datastoreItem>
</file>

<file path=customXml/itemProps2.xml><?xml version="1.0" encoding="utf-8"?>
<ds:datastoreItem xmlns:ds="http://schemas.openxmlformats.org/officeDocument/2006/customXml" ds:itemID="{0ABECD3F-C99B-4081-8A7F-84C7D116C85A}">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4210A88D-45F0-4F3D-8CDC-D3B02D6624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2898</TotalTime>
  <Words>120</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Injuries and Illnesses                                   </vt:lpstr>
      <vt:lpstr>Injuries and Illnesses</vt:lpstr>
      <vt:lpstr>Injuries and Illnesses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75</cp:revision>
  <cp:lastPrinted>2016-03-28T13:50:09Z</cp:lastPrinted>
  <dcterms:created xsi:type="dcterms:W3CDTF">2014-08-01T15:55:50Z</dcterms:created>
  <dcterms:modified xsi:type="dcterms:W3CDTF">2022-11-07T20:56:15Z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