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7EC126-C271-4876-84B0-6B81FBF71848}" v="7" dt="2022-11-07T15:22:16.132"/>
    <p1510:client id="{AF39EFC3-0933-4FF4-93AA-A89F4ACCFD30}" v="3" dt="2022-11-08T14:52:12.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AF39EFC3-0933-4FF4-93AA-A89F4ACCFD30}"/>
    <pc:docChg chg="modSld">
      <pc:chgData name="Miller, Scott A - Buffalo, NY" userId="S::scott.a.miller3@usps.gov::cf64db98-5706-411e-803e-c2ed37421912" providerId="AD" clId="Web-{AF39EFC3-0933-4FF4-93AA-A89F4ACCFD30}" dt="2022-11-08T14:52:12.555" v="2" actId="20577"/>
      <pc:docMkLst>
        <pc:docMk/>
      </pc:docMkLst>
      <pc:sldChg chg="modSp">
        <pc:chgData name="Miller, Scott A - Buffalo, NY" userId="S::scott.a.miller3@usps.gov::cf64db98-5706-411e-803e-c2ed37421912" providerId="AD" clId="Web-{AF39EFC3-0933-4FF4-93AA-A89F4ACCFD30}" dt="2022-11-08T14:52:12.555" v="2" actId="20577"/>
        <pc:sldMkLst>
          <pc:docMk/>
          <pc:sldMk cId="332399375" sldId="258"/>
        </pc:sldMkLst>
        <pc:spChg chg="mod">
          <ac:chgData name="Miller, Scott A - Buffalo, NY" userId="S::scott.a.miller3@usps.gov::cf64db98-5706-411e-803e-c2ed37421912" providerId="AD" clId="Web-{AF39EFC3-0933-4FF4-93AA-A89F4ACCFD30}" dt="2022-11-08T14:52:12.555"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657EC126-C271-4876-84B0-6B81FBF71848}"/>
    <pc:docChg chg="modSld">
      <pc:chgData name="Miller, Scott A - Buffalo, NY" userId="S::scott.a.miller3@usps.gov::cf64db98-5706-411e-803e-c2ed37421912" providerId="AD" clId="Web-{657EC126-C271-4876-84B0-6B81FBF71848}" dt="2022-11-07T15:22:16.132" v="4" actId="20577"/>
      <pc:docMkLst>
        <pc:docMk/>
      </pc:docMkLst>
      <pc:sldChg chg="modSp">
        <pc:chgData name="Miller, Scott A - Buffalo, NY" userId="S::scott.a.miller3@usps.gov::cf64db98-5706-411e-803e-c2ed37421912" providerId="AD" clId="Web-{657EC126-C271-4876-84B0-6B81FBF71848}" dt="2022-11-07T15:22:03.491" v="1" actId="20577"/>
        <pc:sldMkLst>
          <pc:docMk/>
          <pc:sldMk cId="3497351106" sldId="256"/>
        </pc:sldMkLst>
        <pc:spChg chg="mod">
          <ac:chgData name="Miller, Scott A - Buffalo, NY" userId="S::scott.a.miller3@usps.gov::cf64db98-5706-411e-803e-c2ed37421912" providerId="AD" clId="Web-{657EC126-C271-4876-84B0-6B81FBF71848}" dt="2022-11-07T15:22:03.491"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657EC126-C271-4876-84B0-6B81FBF71848}" dt="2022-11-07T15:22:09.101" v="3" actId="20577"/>
        <pc:sldMkLst>
          <pc:docMk/>
          <pc:sldMk cId="3125533672" sldId="257"/>
        </pc:sldMkLst>
        <pc:spChg chg="mod">
          <ac:chgData name="Miller, Scott A - Buffalo, NY" userId="S::scott.a.miller3@usps.gov::cf64db98-5706-411e-803e-c2ed37421912" providerId="AD" clId="Web-{657EC126-C271-4876-84B0-6B81FBF71848}" dt="2022-11-07T15:22:09.101"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657EC126-C271-4876-84B0-6B81FBF71848}" dt="2022-11-07T15:22:16.132" v="4" actId="20577"/>
        <pc:sldMkLst>
          <pc:docMk/>
          <pc:sldMk cId="332399375" sldId="258"/>
        </pc:sldMkLst>
        <pc:spChg chg="mod">
          <ac:chgData name="Miller, Scott A - Buffalo, NY" userId="S::scott.a.miller3@usps.gov::cf64db98-5706-411e-803e-c2ed37421912" providerId="AD" clId="Web-{657EC126-C271-4876-84B0-6B81FBF71848}" dt="2022-11-07T15:22:16.132" v="4" actId="20577"/>
          <ac:spMkLst>
            <pc:docMk/>
            <pc:sldMk cId="332399375" sldId="258"/>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Fire Prevention</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Fire Prevention</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Create a fire-free zone.</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Regularly inspect all fire extinguishers. Keep work areas clear of debris and trash. Designate no-smoking areas and enforce no-smoking rules. Store flammable fuels and materials in approved fire cabinets. Check wiring, cords and electrical tools for defects and proper grounding. Make sure extension cords aren’t placed under carpets. Don’t plug extension cords or portable heaters into surge protectors.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a:t>Fire Prevention</a:t>
            </a:r>
            <a:endParaRPr lang="en-US" sz="4000" dirty="0"/>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Knowing how to eliminate fire hazards will help decrease the chances of a fire.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endParaRPr lang="en-US"/>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0BD640-A986-4E5F-AFF5-C761BCF68947}">
  <ds:schemaRefs>
    <ds:schemaRef ds:uri="http://schemas.microsoft.com/sharepoint/v3/contenttype/forms"/>
  </ds:schemaRefs>
</ds:datastoreItem>
</file>

<file path=customXml/itemProps2.xml><?xml version="1.0" encoding="utf-8"?>
<ds:datastoreItem xmlns:ds="http://schemas.openxmlformats.org/officeDocument/2006/customXml" ds:itemID="{6ACE4F54-8E1A-4A8F-81BE-6B771FC275D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C0118F6F-2EB9-45B3-BE19-EA23EE3B0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2890</TotalTime>
  <Words>106</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Fire Prevention                                  </vt:lpstr>
      <vt:lpstr>Fire Prevention</vt:lpstr>
      <vt:lpstr>Fire Prevention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69</cp:revision>
  <cp:lastPrinted>2016-03-28T13:50:09Z</cp:lastPrinted>
  <dcterms:created xsi:type="dcterms:W3CDTF">2014-08-01T15:55:50Z</dcterms:created>
  <dcterms:modified xsi:type="dcterms:W3CDTF">2022-11-08T14:52:17Z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