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05BCE1-C613-42BB-8AB3-21064590D956}" v="11" dt="2022-11-09T13:21:44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8405BCE1-C613-42BB-8AB3-21064590D956}"/>
    <pc:docChg chg="modSld">
      <pc:chgData name="Miller, Scott A - Buffalo, NY" userId="S::scott.a.miller3@usps.gov::cf64db98-5706-411e-803e-c2ed37421912" providerId="AD" clId="Web-{8405BCE1-C613-42BB-8AB3-21064590D956}" dt="2022-11-09T13:21:44.089" v="10" actId="20577"/>
      <pc:docMkLst>
        <pc:docMk/>
      </pc:docMkLst>
      <pc:sldChg chg="modSp">
        <pc:chgData name="Miller, Scott A - Buffalo, NY" userId="S::scott.a.miller3@usps.gov::cf64db98-5706-411e-803e-c2ed37421912" providerId="AD" clId="Web-{8405BCE1-C613-42BB-8AB3-21064590D956}" dt="2022-11-09T13:21:06.198" v="3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8405BCE1-C613-42BB-8AB3-21064590D956}" dt="2022-11-09T13:21:06.198" v="3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8405BCE1-C613-42BB-8AB3-21064590D956}" dt="2022-11-09T13:21:18.089" v="6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8405BCE1-C613-42BB-8AB3-21064590D956}" dt="2022-11-09T13:21:18.089" v="6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8405BCE1-C613-42BB-8AB3-21064590D956}" dt="2022-11-09T13:21:44.089" v="10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8405BCE1-C613-42BB-8AB3-21064590D956}" dt="2022-11-09T13:21:37.402" v="9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8405BCE1-C613-42BB-8AB3-21064590D956}" dt="2022-11-09T13:21:44.089" v="10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</a:rPr>
              <a:t>Electrical</a:t>
            </a:r>
            <a:r>
              <a:rPr lang="en-US" sz="4400" dirty="0"/>
              <a:t> </a:t>
            </a:r>
            <a:r>
              <a:rPr lang="en-US" sz="4400" dirty="0">
                <a:latin typeface="Arial"/>
              </a:rPr>
              <a:t>Safety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Electrical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Don’t overlook the overload.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many times have you seen a surge protector that’s been overloaded or even has another surge protector or extension cord plugged into it? This is called daisy chaining and increases the potential for creating a short in the outlet and causing a fire.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Electrical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Eliminating daisy chains will help prevent fires caused by overloaded electrical outlets.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12126D-6F0E-4AD4-A4D5-00DA25114A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2C5FBB-4075-414D-B8CA-60F6354EC08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3.xml><?xml version="1.0" encoding="utf-8"?>
<ds:datastoreItem xmlns:ds="http://schemas.openxmlformats.org/officeDocument/2006/customXml" ds:itemID="{1783E622-9038-4F37-8299-345B450254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2894</TotalTime>
  <Words>84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Electrical Safety                                 </vt:lpstr>
      <vt:lpstr>Electrical Safety</vt:lpstr>
      <vt:lpstr>Electrical Safety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70</cp:revision>
  <cp:lastPrinted>2016-03-28T13:50:09Z</cp:lastPrinted>
  <dcterms:created xsi:type="dcterms:W3CDTF">2014-08-01T15:55:50Z</dcterms:created>
  <dcterms:modified xsi:type="dcterms:W3CDTF">2022-11-09T13:21:46Z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