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44157-6DD9-4B77-8166-FBB5EFAF2DB8}" v="9" dt="2022-11-08T15:51:54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99844157-6DD9-4B77-8166-FBB5EFAF2DB8}"/>
    <pc:docChg chg="modSld">
      <pc:chgData name="Miller, Scott A - Buffalo, NY" userId="S::scott.a.miller3@usps.gov::cf64db98-5706-411e-803e-c2ed37421912" providerId="AD" clId="Web-{99844157-6DD9-4B77-8166-FBB5EFAF2DB8}" dt="2022-11-08T15:51:54.113" v="8" actId="20577"/>
      <pc:docMkLst>
        <pc:docMk/>
      </pc:docMkLst>
      <pc:sldChg chg="modSp">
        <pc:chgData name="Miller, Scott A - Buffalo, NY" userId="S::scott.a.miller3@usps.gov::cf64db98-5706-411e-803e-c2ed37421912" providerId="AD" clId="Web-{99844157-6DD9-4B77-8166-FBB5EFAF2DB8}" dt="2022-11-08T15:51:01.456" v="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99844157-6DD9-4B77-8166-FBB5EFAF2DB8}" dt="2022-11-08T15:51:01.456" v="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99844157-6DD9-4B77-8166-FBB5EFAF2DB8}" dt="2022-11-08T15:51:14.112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99844157-6DD9-4B77-8166-FBB5EFAF2DB8}" dt="2022-11-08T15:51:14.112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99844157-6DD9-4B77-8166-FBB5EFAF2DB8}" dt="2022-11-08T15:51:54.113" v="8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99844157-6DD9-4B77-8166-FBB5EFAF2DB8}" dt="2022-11-08T15:51:37.581" v="7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99844157-6DD9-4B77-8166-FBB5EFAF2DB8}" dt="2022-11-08T15:51:54.113" v="8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Hazard Checks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Hazard Checks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Some accidents happen for a reason.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While an employee may not be at fault, it could very well be a failure of a procedure or an uninspected piece of equipment. Creating an environment where everyone is invested in safety is the best way to prevent workplace hazards.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Hazard Checks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making equipment and vehicle checks a part of the daily routine and conducting regular inspections of the work area for often-overlooked hazards, you can help reduce potential accidents and injuries to employees.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Props1.xml><?xml version="1.0" encoding="utf-8"?>
<ds:datastoreItem xmlns:ds="http://schemas.openxmlformats.org/officeDocument/2006/customXml" ds:itemID="{5E463C78-5C42-4294-95C9-D73B05EA1B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5E7CF5-E044-4BB7-B167-E9B10DB9C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5739D3-9A08-412A-A2E2-CC2B81B80F0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2893</TotalTime>
  <Words>106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Hazard Checks                                </vt:lpstr>
      <vt:lpstr>Hazard Checks</vt:lpstr>
      <vt:lpstr>Hazard Checks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69</cp:revision>
  <cp:lastPrinted>2016-03-28T13:50:09Z</cp:lastPrinted>
  <dcterms:created xsi:type="dcterms:W3CDTF">2014-08-01T15:55:50Z</dcterms:created>
  <dcterms:modified xsi:type="dcterms:W3CDTF">2022-11-08T15:51:56Z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