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DD2B77-FC0A-4E70-A207-7F218DC840B5}" v="10" dt="2022-11-09T13:17:10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21DD2B77-FC0A-4E70-A207-7F218DC840B5}"/>
    <pc:docChg chg="modSld">
      <pc:chgData name="Miller, Scott A - Buffalo, NY" userId="S::scott.a.miller3@usps.gov::cf64db98-5706-411e-803e-c2ed37421912" providerId="AD" clId="Web-{21DD2B77-FC0A-4E70-A207-7F218DC840B5}" dt="2022-11-09T13:17:10.305" v="9" actId="20577"/>
      <pc:docMkLst>
        <pc:docMk/>
      </pc:docMkLst>
      <pc:sldChg chg="modSp">
        <pc:chgData name="Miller, Scott A - Buffalo, NY" userId="S::scott.a.miller3@usps.gov::cf64db98-5706-411e-803e-c2ed37421912" providerId="AD" clId="Web-{21DD2B77-FC0A-4E70-A207-7F218DC840B5}" dt="2022-11-09T13:15:39.960" v="2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21DD2B77-FC0A-4E70-A207-7F218DC840B5}" dt="2022-11-09T13:15:39.960" v="2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21DD2B77-FC0A-4E70-A207-7F218DC840B5}" dt="2022-11-09T13:15:54.772" v="5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21DD2B77-FC0A-4E70-A207-7F218DC840B5}" dt="2022-11-09T13:15:54.772" v="5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21DD2B77-FC0A-4E70-A207-7F218DC840B5}" dt="2022-11-09T13:17:10.305" v="9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21DD2B77-FC0A-4E70-A207-7F218DC840B5}" dt="2022-11-09T13:16:42.133" v="8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21DD2B77-FC0A-4E70-A207-7F218DC840B5}" dt="2022-11-09T13:17:10.305" v="9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Workplace Housekeeping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Workplace 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Cleanliness is next to safeness.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Many workers don't realize the negative consequences of poor housekeeping. If an unkempt workplace becomes the norm — paper, debris, clutter and spills are accepted as "familiar" — then more serious health and safety hazards are overlooked and injuries become more probable.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Workplace 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Housekeeping goes beyond personal cleanliness — it’s about keeping work areas orderly, taking care of any slip-and-trip hazards, and removing waste and fire hazards regularly. And employees are more productive in an uncluttered workplace.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9CEF86-163E-4408-937A-86A92783B97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1EC3F667-F201-420D-89C5-E32654412A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06FE3E-AF5A-41A9-9C6B-2975F3C10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2887</TotalTime>
  <Words>112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Workplace Housekeeping                             </vt:lpstr>
      <vt:lpstr>Workplace Housekeeping</vt:lpstr>
      <vt:lpstr>Workplace Housekeeping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68</cp:revision>
  <cp:lastPrinted>2016-03-28T13:50:09Z</cp:lastPrinted>
  <dcterms:created xsi:type="dcterms:W3CDTF">2014-08-01T15:55:50Z</dcterms:created>
  <dcterms:modified xsi:type="dcterms:W3CDTF">2022-11-09T13:17:11Z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