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693501-0617-4FFB-9C94-22FE71BD9A32}" v="69" dt="2022-11-07T20:50:15.0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>
        <p:scale>
          <a:sx n="99" d="100"/>
          <a:sy n="99" d="100"/>
        </p:scale>
        <p:origin x="-2022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B5693501-0617-4FFB-9C94-22FE71BD9A32}"/>
    <pc:docChg chg="modSld">
      <pc:chgData name="Miller, Scott A - Buffalo, NY" userId="S::scott.a.miller3@usps.gov::cf64db98-5706-411e-803e-c2ed37421912" providerId="AD" clId="Web-{B5693501-0617-4FFB-9C94-22FE71BD9A32}" dt="2022-11-07T20:50:15.016" v="68" actId="20577"/>
      <pc:docMkLst>
        <pc:docMk/>
      </pc:docMkLst>
      <pc:sldChg chg="modSp">
        <pc:chgData name="Miller, Scott A - Buffalo, NY" userId="S::scott.a.miller3@usps.gov::cf64db98-5706-411e-803e-c2ed37421912" providerId="AD" clId="Web-{B5693501-0617-4FFB-9C94-22FE71BD9A32}" dt="2022-11-07T20:46:58.935" v="2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B5693501-0617-4FFB-9C94-22FE71BD9A32}" dt="2022-11-07T20:46:58.935" v="2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B5693501-0617-4FFB-9C94-22FE71BD9A32}" dt="2022-11-07T20:49:25.046" v="45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B5693501-0617-4FFB-9C94-22FE71BD9A32}" dt="2022-11-07T20:47:40.373" v="15" actId="20577"/>
          <ac:spMkLst>
            <pc:docMk/>
            <pc:sldMk cId="3125533672" sldId="257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B5693501-0617-4FFB-9C94-22FE71BD9A32}" dt="2022-11-07T20:49:25.046" v="45" actId="20577"/>
          <ac:spMkLst>
            <pc:docMk/>
            <pc:sldMk cId="3125533672" sldId="257"/>
            <ac:spMk id="3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B5693501-0617-4FFB-9C94-22FE71BD9A32}" dt="2022-11-07T20:50:15.016" v="68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B5693501-0617-4FFB-9C94-22FE71BD9A32}" dt="2022-11-07T20:49:50.250" v="66" actId="20577"/>
          <ac:spMkLst>
            <pc:docMk/>
            <pc:sldMk cId="332399375" sldId="258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B5693501-0617-4FFB-9C94-22FE71BD9A32}" dt="2022-11-07T20:50:15.016" v="68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/>
              </a:rPr>
              <a:t>Personal Headsets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</a:rPr>
              <a:t>Personal Headsets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/>
                <a:cs typeface="Arial"/>
              </a:rPr>
              <a:t>Stay tuned in for safety. 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/>
                <a:cs typeface="Arial"/>
              </a:rPr>
              <a:t>Employees may use personal portable headsets or earbuds only while seated or stationary, and only when using a headset or earbuds won’t interfere with performance of duties or constitute a safety or health hazard. Use only approved equipment for noise protection. Don’t use headsets or earbuds while walking or driving, or working near moving machinery.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</a:rPr>
              <a:t>Personal Headsets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Following these procedures can reduce accidents due to not hearing “it.”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/>
                <a:cs typeface="Arial"/>
              </a:rPr>
              <a:t>For additional information or guidance, contact your safety office</a:t>
            </a:r>
            <a:r>
              <a:rPr lang="en-US" sz="1400" dirty="0">
                <a:latin typeface="Arial"/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57d24744-6575-40bb-88d4-0a3cd153c139">
      <Terms xmlns="http://schemas.microsoft.com/office/infopath/2007/PartnerControls"/>
    </lcf76f155ced4ddcb4097134ff3c332f>
    <TaxCatchAll xmlns="dc2526d9-1c0b-45ed-b3d4-9d2ceccde7b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6" ma:contentTypeDescription="Create a new document." ma:contentTypeScope="" ma:versionID="b32485798791d6ffa934353368664ef4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04483c9e802dcbdffdd200c981ac4b61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73326-6b7a-41fa-8671-fe7422ede48b}" ma:internalName="TaxCatchAll" ma:showField="CatchAllData" ma:web="dc2526d9-1c0b-45ed-b3d4-9d2ceccde7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5245682-D427-425B-9340-0A1D6DF8263D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</ds:schemaRefs>
</ds:datastoreItem>
</file>

<file path=customXml/itemProps2.xml><?xml version="1.0" encoding="utf-8"?>
<ds:datastoreItem xmlns:ds="http://schemas.openxmlformats.org/officeDocument/2006/customXml" ds:itemID="{DA5B9ED3-A20E-48DB-ABE1-66DAC537925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EF9E53-0858-4E2B-8C5A-6F3E318AB1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7d24744-6575-40bb-88d4-0a3cd153c139"/>
    <ds:schemaRef ds:uri="dc2526d9-1c0b-45ed-b3d4-9d2ceccde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2869</TotalTime>
  <Words>93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YSBM_Template</vt:lpstr>
      <vt:lpstr> Personal Headsets                          </vt:lpstr>
      <vt:lpstr>Personal Headsets</vt:lpstr>
      <vt:lpstr>Personal Headsets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Edwards, Adrian A - Washington, DC - Contractor</cp:lastModifiedBy>
  <cp:revision>77</cp:revision>
  <cp:lastPrinted>2016-03-28T13:50:09Z</cp:lastPrinted>
  <dcterms:created xsi:type="dcterms:W3CDTF">2014-08-01T15:55:50Z</dcterms:created>
  <dcterms:modified xsi:type="dcterms:W3CDTF">2022-11-07T20:50:16Z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  <property fmtid="{D5CDD505-2E9C-101B-9397-08002B2CF9AE}" pid="3" name="MediaServiceImageTags">
    <vt:lpwstr/>
  </property>
</Properties>
</file>