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F091B8-3F2E-4F0D-B5B6-536EB29A1312}" v="10" dt="2022-11-08T15:48:49.0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AAF091B8-3F2E-4F0D-B5B6-536EB29A1312}"/>
    <pc:docChg chg="modSld">
      <pc:chgData name="Miller, Scott A - Buffalo, NY" userId="S::scott.a.miller3@usps.gov::cf64db98-5706-411e-803e-c2ed37421912" providerId="AD" clId="Web-{AAF091B8-3F2E-4F0D-B5B6-536EB29A1312}" dt="2022-11-08T15:48:49.072" v="8" actId="20577"/>
      <pc:docMkLst>
        <pc:docMk/>
      </pc:docMkLst>
      <pc:sldChg chg="modSp">
        <pc:chgData name="Miller, Scott A - Buffalo, NY" userId="S::scott.a.miller3@usps.gov::cf64db98-5706-411e-803e-c2ed37421912" providerId="AD" clId="Web-{AAF091B8-3F2E-4F0D-B5B6-536EB29A1312}" dt="2022-11-08T15:47:56.149" v="2" actId="20577"/>
        <pc:sldMkLst>
          <pc:docMk/>
          <pc:sldMk cId="3497351106" sldId="256"/>
        </pc:sldMkLst>
        <pc:spChg chg="mod">
          <ac:chgData name="Miller, Scott A - Buffalo, NY" userId="S::scott.a.miller3@usps.gov::cf64db98-5706-411e-803e-c2ed37421912" providerId="AD" clId="Web-{AAF091B8-3F2E-4F0D-B5B6-536EB29A1312}" dt="2022-11-08T15:47:56.149"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AAF091B8-3F2E-4F0D-B5B6-536EB29A1312}" dt="2022-11-08T15:48:08.399" v="5" actId="20577"/>
        <pc:sldMkLst>
          <pc:docMk/>
          <pc:sldMk cId="3125533672" sldId="257"/>
        </pc:sldMkLst>
        <pc:spChg chg="mod">
          <ac:chgData name="Miller, Scott A - Buffalo, NY" userId="S::scott.a.miller3@usps.gov::cf64db98-5706-411e-803e-c2ed37421912" providerId="AD" clId="Web-{AAF091B8-3F2E-4F0D-B5B6-536EB29A1312}" dt="2022-11-08T15:48:08.399" v="5"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AAF091B8-3F2E-4F0D-B5B6-536EB29A1312}" dt="2022-11-08T15:48:49.072" v="8" actId="20577"/>
        <pc:sldMkLst>
          <pc:docMk/>
          <pc:sldMk cId="332399375" sldId="258"/>
        </pc:sldMkLst>
        <pc:spChg chg="mod">
          <ac:chgData name="Miller, Scott A - Buffalo, NY" userId="S::scott.a.miller3@usps.gov::cf64db98-5706-411e-803e-c2ed37421912" providerId="AD" clId="Web-{AAF091B8-3F2E-4F0D-B5B6-536EB29A1312}" dt="2022-11-08T15:48:35.306" v="7" actId="20577"/>
          <ac:spMkLst>
            <pc:docMk/>
            <pc:sldMk cId="332399375" sldId="258"/>
            <ac:spMk id="2" creationId="{00000000-0000-0000-0000-000000000000}"/>
          </ac:spMkLst>
        </pc:spChg>
        <pc:spChg chg="mod">
          <ac:chgData name="Miller, Scott A - Buffalo, NY" userId="S::scott.a.miller3@usps.gov::cf64db98-5706-411e-803e-c2ed37421912" providerId="AD" clId="Web-{AAF091B8-3F2E-4F0D-B5B6-536EB29A1312}" dt="2022-11-08T15:48:49.072" v="8"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rPr>
              <a:t>Protective Eyewear</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rPr>
              <a:t>Protective Eyewear</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The eyes have it.</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Protect your vision at work — always wear appropriate protective eyewear. If you get something in your eye, avoid rubbing it. Lift the upper eyelid and blink repeatedly to allow tears to flush out the particle. If that doesn’t work, get medical attention. If you get hit in the eye, apply a cold compress to reduce pain and swelling — but be careful not to apply pressure. Visit an eye doctor or emergency department if there’s pain or your sight is affected.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Protective Eyewear</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Following safety procedures and knowing emergency eye care can prevent injuries that damage the eye or cause loss of vision.</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r>
              <a:rPr lang="en-US" sz="1400" dirty="0">
                <a:latin typeface="Arial"/>
                <a:cs typeface="Arial"/>
              </a:rPr>
              <a:t>.</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DDE66C-7723-4CAF-8C34-8AC547E9A186}">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77340B86-7D4B-4072-B492-06E56708E138}">
  <ds:schemaRefs>
    <ds:schemaRef ds:uri="http://schemas.microsoft.com/sharepoint/v3/contenttype/forms"/>
  </ds:schemaRefs>
</ds:datastoreItem>
</file>

<file path=customXml/itemProps3.xml><?xml version="1.0" encoding="utf-8"?>
<ds:datastoreItem xmlns:ds="http://schemas.openxmlformats.org/officeDocument/2006/customXml" ds:itemID="{08D64EC2-0697-4B41-BA10-DE740D3EB2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2868</TotalTime>
  <Words>137</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Protective Eyewear                         </vt:lpstr>
      <vt:lpstr>Protective Eyewear</vt:lpstr>
      <vt:lpstr>Protective Eyewear</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64</cp:revision>
  <cp:lastPrinted>2016-03-28T13:50:09Z</cp:lastPrinted>
  <dcterms:created xsi:type="dcterms:W3CDTF">2014-08-01T15:55:50Z</dcterms:created>
  <dcterms:modified xsi:type="dcterms:W3CDTF">2022-11-08T15:48:51Z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