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6E025D-374D-4EA7-ADB6-F9FC20DF8568}" v="10" dt="2022-11-09T13:13:48.3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varScale="1">
        <p:scale>
          <a:sx n="79" d="100"/>
          <a:sy n="79" d="100"/>
        </p:scale>
        <p:origin x="173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EB6E025D-374D-4EA7-ADB6-F9FC20DF8568}"/>
    <pc:docChg chg="modSld">
      <pc:chgData name="Miller, Scott A - Buffalo, NY" userId="S::scott.a.miller3@usps.gov::cf64db98-5706-411e-803e-c2ed37421912" providerId="AD" clId="Web-{EB6E025D-374D-4EA7-ADB6-F9FC20DF8568}" dt="2022-11-09T13:13:48.388" v="9" actId="20577"/>
      <pc:docMkLst>
        <pc:docMk/>
      </pc:docMkLst>
      <pc:sldChg chg="modSp">
        <pc:chgData name="Miller, Scott A - Buffalo, NY" userId="S::scott.a.miller3@usps.gov::cf64db98-5706-411e-803e-c2ed37421912" providerId="AD" clId="Web-{EB6E025D-374D-4EA7-ADB6-F9FC20DF8568}" dt="2022-11-09T13:12:53.606" v="2" actId="20577"/>
        <pc:sldMkLst>
          <pc:docMk/>
          <pc:sldMk cId="3497351106" sldId="256"/>
        </pc:sldMkLst>
        <pc:spChg chg="mod">
          <ac:chgData name="Miller, Scott A - Buffalo, NY" userId="S::scott.a.miller3@usps.gov::cf64db98-5706-411e-803e-c2ed37421912" providerId="AD" clId="Web-{EB6E025D-374D-4EA7-ADB6-F9FC20DF8568}" dt="2022-11-09T13:12:53.606" v="2"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EB6E025D-374D-4EA7-ADB6-F9FC20DF8568}" dt="2022-11-09T13:13:18.013" v="5" actId="20577"/>
        <pc:sldMkLst>
          <pc:docMk/>
          <pc:sldMk cId="3125533672" sldId="257"/>
        </pc:sldMkLst>
        <pc:spChg chg="mod">
          <ac:chgData name="Miller, Scott A - Buffalo, NY" userId="S::scott.a.miller3@usps.gov::cf64db98-5706-411e-803e-c2ed37421912" providerId="AD" clId="Web-{EB6E025D-374D-4EA7-ADB6-F9FC20DF8568}" dt="2022-11-09T13:13:18.013" v="5"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EB6E025D-374D-4EA7-ADB6-F9FC20DF8568}" dt="2022-11-09T13:13:48.388" v="9" actId="20577"/>
        <pc:sldMkLst>
          <pc:docMk/>
          <pc:sldMk cId="332399375" sldId="258"/>
        </pc:sldMkLst>
        <pc:spChg chg="mod">
          <ac:chgData name="Miller, Scott A - Buffalo, NY" userId="S::scott.a.miller3@usps.gov::cf64db98-5706-411e-803e-c2ed37421912" providerId="AD" clId="Web-{EB6E025D-374D-4EA7-ADB6-F9FC20DF8568}" dt="2022-11-09T13:13:29.294" v="8" actId="20577"/>
          <ac:spMkLst>
            <pc:docMk/>
            <pc:sldMk cId="332399375" sldId="258"/>
            <ac:spMk id="2" creationId="{00000000-0000-0000-0000-000000000000}"/>
          </ac:spMkLst>
        </pc:spChg>
        <pc:spChg chg="mod">
          <ac:chgData name="Miller, Scott A - Buffalo, NY" userId="S::scott.a.miller3@usps.gov::cf64db98-5706-411e-803e-c2ed37421912" providerId="AD" clId="Web-{EB6E025D-374D-4EA7-ADB6-F9FC20DF8568}" dt="2022-11-09T13:13:48.388" v="9"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rPr>
              <a:t>Fire Safety</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Fire Safety</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Free-range sprinklers are essential.</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Furniture and tall stacks of materials can block the range of fire sprinklers, reducing their effectiveness in the event of an emergency. Don’t place objects higher than 18 inches below sprinkler heads. Never store items along an emergency exit route. Don’t prop a fire door open, with something like a garbage can or chair — that creates a significant fire hazard.</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a:rPr>
              <a:t>Fire Safety</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Keeping fire doors closed and sprinklers clear can help save lives and reduce fire damage, as well as the financial costs from OSHA fines.</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19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D1F138-24AF-44C3-AA3A-8BC8C5BEC88F}">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9F9B3B99-2BFE-4121-8BDC-271C942905DC}">
  <ds:schemaRefs>
    <ds:schemaRef ds:uri="http://schemas.microsoft.com/sharepoint/v3/contenttype/forms"/>
  </ds:schemaRefs>
</ds:datastoreItem>
</file>

<file path=customXml/itemProps3.xml><?xml version="1.0" encoding="utf-8"?>
<ds:datastoreItem xmlns:ds="http://schemas.openxmlformats.org/officeDocument/2006/customXml" ds:itemID="{E6431E47-D91A-4371-97AE-F68C77A34D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2864</TotalTime>
  <Words>145</Words>
  <Application>Microsoft Office PowerPoint</Application>
  <PresentationFormat>On-screen Show (4:3)</PresentationFormat>
  <Paragraphs>12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Fire Safety                        </vt:lpstr>
      <vt:lpstr>Fire Safety</vt:lpstr>
      <vt:lpstr>Fire Safety</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64</cp:revision>
  <cp:lastPrinted>2016-03-28T13:50:09Z</cp:lastPrinted>
  <dcterms:created xsi:type="dcterms:W3CDTF">2014-08-01T15:55:50Z</dcterms:created>
  <dcterms:modified xsi:type="dcterms:W3CDTF">2022-11-09T13:13:52Z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