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57AEFB-B202-4ACD-A98A-912C66BA8170}" v="11" dt="2022-11-08T15:41:13.0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8D57AEFB-B202-4ACD-A98A-912C66BA8170}"/>
    <pc:docChg chg="modSld">
      <pc:chgData name="Miller, Scott A - Buffalo, NY" userId="S::scott.a.miller3@usps.gov::cf64db98-5706-411e-803e-c2ed37421912" providerId="AD" clId="Web-{8D57AEFB-B202-4ACD-A98A-912C66BA8170}" dt="2022-11-08T15:41:13.076" v="9" actId="20577"/>
      <pc:docMkLst>
        <pc:docMk/>
      </pc:docMkLst>
      <pc:sldChg chg="modSp">
        <pc:chgData name="Miller, Scott A - Buffalo, NY" userId="S::scott.a.miller3@usps.gov::cf64db98-5706-411e-803e-c2ed37421912" providerId="AD" clId="Web-{8D57AEFB-B202-4ACD-A98A-912C66BA8170}" dt="2022-11-08T15:40:21.763" v="2" actId="20577"/>
        <pc:sldMkLst>
          <pc:docMk/>
          <pc:sldMk cId="3497351106" sldId="256"/>
        </pc:sldMkLst>
        <pc:spChg chg="mod">
          <ac:chgData name="Miller, Scott A - Buffalo, NY" userId="S::scott.a.miller3@usps.gov::cf64db98-5706-411e-803e-c2ed37421912" providerId="AD" clId="Web-{8D57AEFB-B202-4ACD-A98A-912C66BA8170}" dt="2022-11-08T15:40:21.763"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8D57AEFB-B202-4ACD-A98A-912C66BA8170}" dt="2022-11-08T15:40:34.248" v="5" actId="20577"/>
        <pc:sldMkLst>
          <pc:docMk/>
          <pc:sldMk cId="3125533672" sldId="257"/>
        </pc:sldMkLst>
        <pc:spChg chg="mod">
          <ac:chgData name="Miller, Scott A - Buffalo, NY" userId="S::scott.a.miller3@usps.gov::cf64db98-5706-411e-803e-c2ed37421912" providerId="AD" clId="Web-{8D57AEFB-B202-4ACD-A98A-912C66BA8170}" dt="2022-11-08T15:40:34.248" v="5"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8D57AEFB-B202-4ACD-A98A-912C66BA8170}" dt="2022-11-08T15:41:13.076" v="9" actId="20577"/>
        <pc:sldMkLst>
          <pc:docMk/>
          <pc:sldMk cId="332399375" sldId="258"/>
        </pc:sldMkLst>
        <pc:spChg chg="mod">
          <ac:chgData name="Miller, Scott A - Buffalo, NY" userId="S::scott.a.miller3@usps.gov::cf64db98-5706-411e-803e-c2ed37421912" providerId="AD" clId="Web-{8D57AEFB-B202-4ACD-A98A-912C66BA8170}" dt="2022-11-08T15:41:06.826" v="8" actId="20577"/>
          <ac:spMkLst>
            <pc:docMk/>
            <pc:sldMk cId="332399375" sldId="258"/>
            <ac:spMk id="2" creationId="{00000000-0000-0000-0000-000000000000}"/>
          </ac:spMkLst>
        </pc:spChg>
        <pc:spChg chg="mod">
          <ac:chgData name="Miller, Scott A - Buffalo, NY" userId="S::scott.a.miller3@usps.gov::cf64db98-5706-411e-803e-c2ed37421912" providerId="AD" clId="Web-{8D57AEFB-B202-4ACD-A98A-912C66BA8170}" dt="2022-11-08T15:41:13.076" v="9"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rPr>
              <a:t>Workplace Crimes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rPr>
              <a:t>Workplace Crimes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Don’t let crime into the workplace.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Enter and exit through assigned doors. Don’t leave security doors unlocked or propped open. Don’t lend your security badge or entry card to others. Don’t allow nonemployees to enter the workplace with you. Don’t bring packages from strangers into the work area.</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rPr>
              <a:t>Workplace Crimes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Report to security or police any situations that make you uncomfortable.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65567A-D11A-470E-904A-74DD98B55E80}">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37B08AF2-86ED-4314-AC19-3126D6849ECD}">
  <ds:schemaRefs>
    <ds:schemaRef ds:uri="http://schemas.microsoft.com/sharepoint/v3/contenttype/forms"/>
  </ds:schemaRefs>
</ds:datastoreItem>
</file>

<file path=customXml/itemProps3.xml><?xml version="1.0" encoding="utf-8"?>
<ds:datastoreItem xmlns:ds="http://schemas.openxmlformats.org/officeDocument/2006/customXml" ds:itemID="{D8C489D8-D8ED-45FC-8DB6-360F3CCE8B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329</TotalTime>
  <Words>86</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Workplace Crimes                    </vt:lpstr>
      <vt:lpstr>Workplace Crimes</vt:lpstr>
      <vt:lpstr>Workplace Crimes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55</cp:revision>
  <cp:lastPrinted>2016-03-28T13:50:09Z</cp:lastPrinted>
  <dcterms:created xsi:type="dcterms:W3CDTF">2014-08-01T15:55:50Z</dcterms:created>
  <dcterms:modified xsi:type="dcterms:W3CDTF">2022-11-08T15:41:15Z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