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AB763E-8622-4446-90DD-FD743A21C7BC}" v="1" dt="2022-11-08T15:25:26.210"/>
    <p1510:client id="{4DA9E478-E4FD-4E4A-A502-B172C9AD8361}" v="7" dt="2022-11-07T15:23:5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DA9E478-E4FD-4E4A-A502-B172C9AD8361}"/>
    <pc:docChg chg="modSld">
      <pc:chgData name="Miller, Scott A - Buffalo, NY" userId="S::scott.a.miller3@usps.gov::cf64db98-5706-411e-803e-c2ed37421912" providerId="AD" clId="Web-{4DA9E478-E4FD-4E4A-A502-B172C9AD8361}" dt="2022-11-07T15:23:54.322" v="3" actId="20577"/>
      <pc:docMkLst>
        <pc:docMk/>
      </pc:docMkLst>
      <pc:sldChg chg="modSp">
        <pc:chgData name="Miller, Scott A - Buffalo, NY" userId="S::scott.a.miller3@usps.gov::cf64db98-5706-411e-803e-c2ed37421912" providerId="AD" clId="Web-{4DA9E478-E4FD-4E4A-A502-B172C9AD8361}" dt="2022-11-07T15:23:39.744" v="0" actId="20577"/>
        <pc:sldMkLst>
          <pc:docMk/>
          <pc:sldMk cId="3497351106" sldId="256"/>
        </pc:sldMkLst>
        <pc:spChg chg="mod">
          <ac:chgData name="Miller, Scott A - Buffalo, NY" userId="S::scott.a.miller3@usps.gov::cf64db98-5706-411e-803e-c2ed37421912" providerId="AD" clId="Web-{4DA9E478-E4FD-4E4A-A502-B172C9AD8361}" dt="2022-11-07T15:23:39.744"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DA9E478-E4FD-4E4A-A502-B172C9AD8361}" dt="2022-11-07T15:23:44.915" v="1" actId="20577"/>
        <pc:sldMkLst>
          <pc:docMk/>
          <pc:sldMk cId="3125533672" sldId="257"/>
        </pc:sldMkLst>
        <pc:spChg chg="mod">
          <ac:chgData name="Miller, Scott A - Buffalo, NY" userId="S::scott.a.miller3@usps.gov::cf64db98-5706-411e-803e-c2ed37421912" providerId="AD" clId="Web-{4DA9E478-E4FD-4E4A-A502-B172C9AD8361}" dt="2022-11-07T15:23:44.915" v="1"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4DA9E478-E4FD-4E4A-A502-B172C9AD8361}" dt="2022-11-07T15:23:54.322" v="3" actId="20577"/>
        <pc:sldMkLst>
          <pc:docMk/>
          <pc:sldMk cId="332399375" sldId="258"/>
        </pc:sldMkLst>
        <pc:spChg chg="mod">
          <ac:chgData name="Miller, Scott A - Buffalo, NY" userId="S::scott.a.miller3@usps.gov::cf64db98-5706-411e-803e-c2ed37421912" providerId="AD" clId="Web-{4DA9E478-E4FD-4E4A-A502-B172C9AD8361}" dt="2022-11-07T15:23:54.322" v="3"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1DAB763E-8622-4446-90DD-FD743A21C7BC}"/>
    <pc:docChg chg="modSld">
      <pc:chgData name="Miller, Scott A - Buffalo, NY" userId="S::scott.a.miller3@usps.gov::cf64db98-5706-411e-803e-c2ed37421912" providerId="AD" clId="Web-{1DAB763E-8622-4446-90DD-FD743A21C7BC}" dt="2022-11-08T15:25:26.210" v="0" actId="20577"/>
      <pc:docMkLst>
        <pc:docMk/>
      </pc:docMkLst>
      <pc:sldChg chg="modSp">
        <pc:chgData name="Miller, Scott A - Buffalo, NY" userId="S::scott.a.miller3@usps.gov::cf64db98-5706-411e-803e-c2ed37421912" providerId="AD" clId="Web-{1DAB763E-8622-4446-90DD-FD743A21C7BC}" dt="2022-11-08T15:25:26.210" v="0" actId="20577"/>
        <pc:sldMkLst>
          <pc:docMk/>
          <pc:sldMk cId="332399375" sldId="258"/>
        </pc:sldMkLst>
        <pc:spChg chg="mod">
          <ac:chgData name="Miller, Scott A - Buffalo, NY" userId="S::scott.a.miller3@usps.gov::cf64db98-5706-411e-803e-c2ed37421912" providerId="AD" clId="Web-{1DAB763E-8622-4446-90DD-FD743A21C7BC}" dt="2022-11-08T15:25:26.210" v="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Emergency Preparedness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Emergency Preparedness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What’s in your caboodle?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Being prepared for an emergency is about staying safe during a disaster. It's also about how to stay comfortable, clean, fed and healthy afterward. If you lost power, your refrigerator wouldn’t keep foods cold. The microwave couldn’t heat them up. You might not get clean water out of your faucets. How would you find out whether it’s safe to play outside? Not from the TV or computer!</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Emergency Preparedness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Build an emergency kit before an emergency strikes. Include enough nonperishable food, water, clothing and supplies to last for at least three days.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5B43DA-664E-4769-8FDB-6C69662ECBEC}">
  <ds:schemaRefs>
    <ds:schemaRef ds:uri="http://schemas.microsoft.com/sharepoint/v3/contenttype/forms"/>
  </ds:schemaRefs>
</ds:datastoreItem>
</file>

<file path=customXml/itemProps2.xml><?xml version="1.0" encoding="utf-8"?>
<ds:datastoreItem xmlns:ds="http://schemas.openxmlformats.org/officeDocument/2006/customXml" ds:itemID="{E8E1AA41-617C-41A1-99AC-AC6EF510D130}">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D41A2B30-08CE-4902-9A06-A76FB84E50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315</TotalTime>
  <Words>129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Emergency Preparedness                 </vt:lpstr>
      <vt:lpstr>Emergency Preparedness</vt:lpstr>
      <vt:lpstr>Emergency Preparedness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49</cp:revision>
  <cp:lastPrinted>2016-03-28T13:50:09Z</cp:lastPrinted>
  <dcterms:created xsi:type="dcterms:W3CDTF">2014-08-01T15:55:50Z</dcterms:created>
  <dcterms:modified xsi:type="dcterms:W3CDTF">2022-11-08T15:25:31Z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