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58" r:id="rId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A52D"/>
    <a:srgbClr val="004175"/>
    <a:srgbClr val="0D5089"/>
    <a:srgbClr val="004C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B8F4B7-7B18-4417-BC75-A263D30D28D5}" v="10" dt="2022-11-07T15:21:20.551"/>
    <p1510:client id="{CEE96CD0-3BB9-48E9-B8AF-DAFDBA21D3A3}" v="1" dt="2022-11-08T14:50:15.4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359" autoAdjust="0"/>
  </p:normalViewPr>
  <p:slideViewPr>
    <p:cSldViewPr snapToGrid="0" snapToObjects="1">
      <p:cViewPr>
        <p:scale>
          <a:sx n="99" d="100"/>
          <a:sy n="99" d="100"/>
        </p:scale>
        <p:origin x="-2022" y="-7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ler, Scott A - Buffalo, NY" userId="S::scott.a.miller3@usps.gov::cf64db98-5706-411e-803e-c2ed37421912" providerId="AD" clId="Web-{49B8F4B7-7B18-4417-BC75-A263D30D28D5}"/>
    <pc:docChg chg="modSld">
      <pc:chgData name="Miller, Scott A - Buffalo, NY" userId="S::scott.a.miller3@usps.gov::cf64db98-5706-411e-803e-c2ed37421912" providerId="AD" clId="Web-{49B8F4B7-7B18-4417-BC75-A263D30D28D5}" dt="2022-11-07T15:21:20.551" v="7" actId="20577"/>
      <pc:docMkLst>
        <pc:docMk/>
      </pc:docMkLst>
      <pc:sldChg chg="modSp">
        <pc:chgData name="Miller, Scott A - Buffalo, NY" userId="S::scott.a.miller3@usps.gov::cf64db98-5706-411e-803e-c2ed37421912" providerId="AD" clId="Web-{49B8F4B7-7B18-4417-BC75-A263D30D28D5}" dt="2022-11-07T15:20:49.988" v="1" actId="20577"/>
        <pc:sldMkLst>
          <pc:docMk/>
          <pc:sldMk cId="3497351106" sldId="256"/>
        </pc:sldMkLst>
        <pc:spChg chg="mod">
          <ac:chgData name="Miller, Scott A - Buffalo, NY" userId="S::scott.a.miller3@usps.gov::cf64db98-5706-411e-803e-c2ed37421912" providerId="AD" clId="Web-{49B8F4B7-7B18-4417-BC75-A263D30D28D5}" dt="2022-11-07T15:20:49.988" v="1" actId="20577"/>
          <ac:spMkLst>
            <pc:docMk/>
            <pc:sldMk cId="3497351106" sldId="256"/>
            <ac:spMk id="2" creationId="{00000000-0000-0000-0000-000000000000}"/>
          </ac:spMkLst>
        </pc:spChg>
      </pc:sldChg>
      <pc:sldChg chg="modSp">
        <pc:chgData name="Miller, Scott A - Buffalo, NY" userId="S::scott.a.miller3@usps.gov::cf64db98-5706-411e-803e-c2ed37421912" providerId="AD" clId="Web-{49B8F4B7-7B18-4417-BC75-A263D30D28D5}" dt="2022-11-07T15:20:55.488" v="3" actId="20577"/>
        <pc:sldMkLst>
          <pc:docMk/>
          <pc:sldMk cId="3125533672" sldId="257"/>
        </pc:sldMkLst>
        <pc:spChg chg="mod">
          <ac:chgData name="Miller, Scott A - Buffalo, NY" userId="S::scott.a.miller3@usps.gov::cf64db98-5706-411e-803e-c2ed37421912" providerId="AD" clId="Web-{49B8F4B7-7B18-4417-BC75-A263D30D28D5}" dt="2022-11-07T15:20:55.488" v="3" actId="20577"/>
          <ac:spMkLst>
            <pc:docMk/>
            <pc:sldMk cId="3125533672" sldId="257"/>
            <ac:spMk id="2" creationId="{00000000-0000-0000-0000-000000000000}"/>
          </ac:spMkLst>
        </pc:spChg>
      </pc:sldChg>
      <pc:sldChg chg="modSp">
        <pc:chgData name="Miller, Scott A - Buffalo, NY" userId="S::scott.a.miller3@usps.gov::cf64db98-5706-411e-803e-c2ed37421912" providerId="AD" clId="Web-{49B8F4B7-7B18-4417-BC75-A263D30D28D5}" dt="2022-11-07T15:21:20.551" v="7" actId="20577"/>
        <pc:sldMkLst>
          <pc:docMk/>
          <pc:sldMk cId="332399375" sldId="258"/>
        </pc:sldMkLst>
        <pc:spChg chg="mod">
          <ac:chgData name="Miller, Scott A - Buffalo, NY" userId="S::scott.a.miller3@usps.gov::cf64db98-5706-411e-803e-c2ed37421912" providerId="AD" clId="Web-{49B8F4B7-7B18-4417-BC75-A263D30D28D5}" dt="2022-11-07T15:21:10.316" v="5" actId="20577"/>
          <ac:spMkLst>
            <pc:docMk/>
            <pc:sldMk cId="332399375" sldId="258"/>
            <ac:spMk id="2" creationId="{00000000-0000-0000-0000-000000000000}"/>
          </ac:spMkLst>
        </pc:spChg>
        <pc:spChg chg="mod">
          <ac:chgData name="Miller, Scott A - Buffalo, NY" userId="S::scott.a.miller3@usps.gov::cf64db98-5706-411e-803e-c2ed37421912" providerId="AD" clId="Web-{49B8F4B7-7B18-4417-BC75-A263D30D28D5}" dt="2022-11-07T15:21:20.551" v="7" actId="20577"/>
          <ac:spMkLst>
            <pc:docMk/>
            <pc:sldMk cId="332399375" sldId="258"/>
            <ac:spMk id="3" creationId="{00000000-0000-0000-0000-000000000000}"/>
          </ac:spMkLst>
        </pc:spChg>
      </pc:sldChg>
    </pc:docChg>
  </pc:docChgLst>
  <pc:docChgLst>
    <pc:chgData name="Miller, Scott A - Buffalo, NY" userId="S::scott.a.miller3@usps.gov::cf64db98-5706-411e-803e-c2ed37421912" providerId="AD" clId="Web-{CEE96CD0-3BB9-48E9-B8AF-DAFDBA21D3A3}"/>
    <pc:docChg chg="modSld">
      <pc:chgData name="Miller, Scott A - Buffalo, NY" userId="S::scott.a.miller3@usps.gov::cf64db98-5706-411e-803e-c2ed37421912" providerId="AD" clId="Web-{CEE96CD0-3BB9-48E9-B8AF-DAFDBA21D3A3}" dt="2022-11-08T14:50:15.403" v="0" actId="20577"/>
      <pc:docMkLst>
        <pc:docMk/>
      </pc:docMkLst>
      <pc:sldChg chg="modSp">
        <pc:chgData name="Miller, Scott A - Buffalo, NY" userId="S::scott.a.miller3@usps.gov::cf64db98-5706-411e-803e-c2ed37421912" providerId="AD" clId="Web-{CEE96CD0-3BB9-48E9-B8AF-DAFDBA21D3A3}" dt="2022-11-08T14:50:15.403" v="0" actId="20577"/>
        <pc:sldMkLst>
          <pc:docMk/>
          <pc:sldMk cId="332399375" sldId="258"/>
        </pc:sldMkLst>
        <pc:spChg chg="mod">
          <ac:chgData name="Miller, Scott A - Buffalo, NY" userId="S::scott.a.miller3@usps.gov::cf64db98-5706-411e-803e-c2ed37421912" providerId="AD" clId="Web-{CEE96CD0-3BB9-48E9-B8AF-DAFDBA21D3A3}" dt="2022-11-08T14:50:15.403" v="0" actId="20577"/>
          <ac:spMkLst>
            <pc:docMk/>
            <pc:sldMk cId="332399375" sldId="258"/>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YSSM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646590" y="4420394"/>
            <a:ext cx="6879940" cy="1470025"/>
          </a:xfrm>
        </p:spPr>
        <p:txBody>
          <a:bodyPr anchor="t">
            <a:normAutofit/>
          </a:bodyPr>
          <a:lstStyle>
            <a:lvl1pPr algn="l">
              <a:defRPr sz="4000">
                <a:solidFill>
                  <a:srgbClr val="0D5089"/>
                </a:solidFill>
                <a:latin typeface="Helvetica"/>
                <a:cs typeface="Helvetica"/>
              </a:defRPr>
            </a:lvl1pPr>
          </a:lstStyle>
          <a:p>
            <a:r>
              <a:rPr lang="en-US"/>
              <a:t>Click to edit Master title style</a:t>
            </a:r>
            <a:endParaRPr lang="en-US" dirty="0"/>
          </a:p>
        </p:txBody>
      </p:sp>
    </p:spTree>
    <p:extLst>
      <p:ext uri="{BB962C8B-B14F-4D97-AF65-F5344CB8AC3E}">
        <p14:creationId xmlns:p14="http://schemas.microsoft.com/office/powerpoint/2010/main" val="1926894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descr="YSSM1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285480" y="1357029"/>
            <a:ext cx="7420353" cy="1143000"/>
          </a:xfrm>
        </p:spPr>
        <p:txBody>
          <a:bodyPr anchor="t"/>
          <a:lstStyle>
            <a:lvl1pPr algn="l">
              <a:defRPr>
                <a:solidFill>
                  <a:srgbClr val="0D5089"/>
                </a:solidFill>
                <a:latin typeface="Helvetica"/>
                <a:cs typeface="Helvetica"/>
              </a:defRPr>
            </a:lvl1pPr>
          </a:lstStyle>
          <a:p>
            <a:r>
              <a:rPr lang="en-US"/>
              <a:t>Click to edit Master title style</a:t>
            </a:r>
            <a:endParaRPr lang="en-US" dirty="0"/>
          </a:p>
        </p:txBody>
      </p:sp>
      <p:sp>
        <p:nvSpPr>
          <p:cNvPr id="3" name="Content Placeholder 2"/>
          <p:cNvSpPr>
            <a:spLocks noGrp="1"/>
          </p:cNvSpPr>
          <p:nvPr>
            <p:ph idx="1"/>
          </p:nvPr>
        </p:nvSpPr>
        <p:spPr>
          <a:xfrm>
            <a:off x="1125926" y="2500029"/>
            <a:ext cx="7420353" cy="3313756"/>
          </a:xfrm>
        </p:spPr>
        <p:txBody>
          <a:bodyPr/>
          <a:lstStyle>
            <a:lvl1pPr>
              <a:spcBef>
                <a:spcPts val="600"/>
              </a:spcBef>
              <a:spcAft>
                <a:spcPts val="600"/>
              </a:spcAft>
              <a:defRPr>
                <a:solidFill>
                  <a:srgbClr val="0D5089"/>
                </a:solidFill>
                <a:latin typeface="Helvetica"/>
                <a:cs typeface="Helvetica"/>
              </a:defRPr>
            </a:lvl1pPr>
            <a:lvl2pPr marL="742950" indent="-285750">
              <a:spcBef>
                <a:spcPts val="600"/>
              </a:spcBef>
              <a:spcAft>
                <a:spcPts val="600"/>
              </a:spcAft>
              <a:buFont typeface="Arial"/>
              <a:buChar char="•"/>
              <a:defRPr>
                <a:solidFill>
                  <a:srgbClr val="0D5089"/>
                </a:solidFill>
                <a:latin typeface="Helvetica"/>
                <a:cs typeface="Helvetica"/>
              </a:defRPr>
            </a:lvl2pPr>
            <a:lvl3pPr>
              <a:spcBef>
                <a:spcPts val="600"/>
              </a:spcBef>
              <a:spcAft>
                <a:spcPts val="600"/>
              </a:spcAft>
              <a:defRPr>
                <a:solidFill>
                  <a:srgbClr val="0D5089"/>
                </a:solidFill>
                <a:latin typeface="Helvetica"/>
                <a:cs typeface="Helvetica"/>
              </a:defRPr>
            </a:lvl3pPr>
            <a:lvl4pPr>
              <a:defRPr>
                <a:solidFill>
                  <a:srgbClr val="0D5089"/>
                </a:solidFill>
                <a:latin typeface="Helvetica"/>
                <a:cs typeface="Helvetica"/>
              </a:defRPr>
            </a:lvl4pPr>
            <a:lvl5pPr>
              <a:defRPr>
                <a:solidFill>
                  <a:srgbClr val="0D5089"/>
                </a:solidFill>
                <a:latin typeface="Helvetica"/>
                <a:cs typeface="Helvetic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78155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727B9-E0E5-C64D-B9EB-E1E6ED80DA53}" type="datetimeFigureOut">
              <a:rPr lang="en-US" smtClean="0"/>
              <a:t>11/8/2022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605BD-D60B-8143-B545-81922F08A4E9}" type="slidenum">
              <a:rPr lang="en-US" smtClean="0"/>
              <a:t>‹#›</a:t>
            </a:fld>
            <a:endParaRPr lang="en-US"/>
          </a:p>
        </p:txBody>
      </p:sp>
    </p:spTree>
    <p:extLst>
      <p:ext uri="{BB962C8B-B14F-4D97-AF65-F5344CB8AC3E}">
        <p14:creationId xmlns:p14="http://schemas.microsoft.com/office/powerpoint/2010/main" val="385055466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379" y="4562375"/>
            <a:ext cx="8816741" cy="1321360"/>
          </a:xfrm>
        </p:spPr>
        <p:txBody>
          <a:bodyPr>
            <a:noAutofit/>
          </a:bodyPr>
          <a:lstStyle/>
          <a:p>
            <a:pPr algn="ctr"/>
            <a:br>
              <a:rPr lang="en-US" sz="4400" dirty="0">
                <a:latin typeface="Arial" panose="020B0604020202020204" pitchFamily="34" charset="0"/>
                <a:cs typeface="Arial" panose="020B0604020202020204" pitchFamily="34" charset="0"/>
              </a:rPr>
            </a:br>
            <a:r>
              <a:rPr lang="en-US" sz="4400" dirty="0"/>
              <a:t>Hazardous Materials</a:t>
            </a:r>
            <a:br>
              <a:rPr lang="en-US" sz="4400" dirty="0"/>
            </a:br>
            <a:br>
              <a:rPr lang="en-US" sz="4400" dirty="0"/>
            </a:br>
            <a:br>
              <a:rPr lang="en-US" sz="4400" dirty="0"/>
            </a:br>
            <a:br>
              <a:rPr lang="en-US" sz="4400" dirty="0"/>
            </a:br>
            <a:br>
              <a:rPr lang="en-US" sz="4400" dirty="0"/>
            </a:br>
            <a:br>
              <a:rPr lang="en-US" sz="4400" dirty="0"/>
            </a:br>
            <a:br>
              <a:rPr lang="en-US" sz="4400" dirty="0"/>
            </a:b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7351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421639"/>
            <a:ext cx="8691613" cy="698768"/>
          </a:xfrm>
        </p:spPr>
        <p:txBody>
          <a:bodyPr>
            <a:noAutofit/>
          </a:bodyPr>
          <a:lstStyle/>
          <a:p>
            <a:pPr algn="ctr"/>
            <a:r>
              <a:rPr lang="en-US" sz="4000" dirty="0"/>
              <a:t>Hazardous Materials</a:t>
            </a:r>
          </a:p>
        </p:txBody>
      </p:sp>
      <p:sp>
        <p:nvSpPr>
          <p:cNvPr id="3" name="Content Placeholder 2"/>
          <p:cNvSpPr>
            <a:spLocks noGrp="1"/>
          </p:cNvSpPr>
          <p:nvPr>
            <p:ph idx="1"/>
          </p:nvPr>
        </p:nvSpPr>
        <p:spPr>
          <a:xfrm>
            <a:off x="904545" y="1472666"/>
            <a:ext cx="7420353" cy="4437245"/>
          </a:xfrm>
        </p:spPr>
        <p:txBody>
          <a:bodyPr>
            <a:noAutofit/>
          </a:bodyPr>
          <a:lstStyle/>
          <a:p>
            <a:pPr marL="0" indent="0">
              <a:lnSpc>
                <a:spcPct val="120000"/>
              </a:lnSpc>
              <a:spcBef>
                <a:spcPts val="0"/>
              </a:spcBef>
              <a:spcAft>
                <a:spcPts val="0"/>
              </a:spcAft>
              <a:buNone/>
            </a:pPr>
            <a:r>
              <a:rPr lang="en-US" sz="2100" dirty="0">
                <a:latin typeface="Arial" panose="020B0604020202020204" pitchFamily="34" charset="0"/>
                <a:cs typeface="Arial" panose="020B0604020202020204" pitchFamily="34" charset="0"/>
              </a:rPr>
              <a:t>It’s what’s inside that matters.</a:t>
            </a:r>
          </a:p>
          <a:p>
            <a:pPr marL="0" indent="0">
              <a:lnSpc>
                <a:spcPct val="120000"/>
              </a:lnSpc>
              <a:spcBef>
                <a:spcPts val="0"/>
              </a:spcBef>
              <a:spcAft>
                <a:spcPts val="0"/>
              </a:spcAft>
              <a:buNone/>
            </a:pPr>
            <a:endParaRPr lang="en-US" sz="21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100" dirty="0">
                <a:latin typeface="Arial" panose="020B0604020202020204" pitchFamily="34" charset="0"/>
                <a:cs typeface="Arial" panose="020B0604020202020204" pitchFamily="34" charset="0"/>
              </a:rPr>
              <a:t>There are mandatory requirements for mailing packages containing hazardous or perishable material. Find this information in the Domestic Mail Manual (DMM), International Mail Manual (IMM) and Publication 52, Hazardous, Restricted, and Perishable Mail. Many hazardous materials acceptable for mailing can’t be transported by air. USPS maintains strict quantity restrictions and packaging, labeling, marking and documentation requirements for hazardous materials transported by air.</a:t>
            </a:r>
          </a:p>
        </p:txBody>
      </p:sp>
    </p:spTree>
    <p:extLst>
      <p:ext uri="{BB962C8B-B14F-4D97-AF65-F5344CB8AC3E}">
        <p14:creationId xmlns:p14="http://schemas.microsoft.com/office/powerpoint/2010/main" val="3125533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523641"/>
            <a:ext cx="8691613" cy="698768"/>
          </a:xfrm>
        </p:spPr>
        <p:txBody>
          <a:bodyPr>
            <a:noAutofit/>
          </a:bodyPr>
          <a:lstStyle/>
          <a:p>
            <a:pPr algn="ctr"/>
            <a:r>
              <a:rPr lang="en-US" sz="4000" dirty="0"/>
              <a:t>Hazardous Materials</a:t>
            </a:r>
          </a:p>
        </p:txBody>
      </p:sp>
      <p:sp>
        <p:nvSpPr>
          <p:cNvPr id="3" name="Content Placeholder 2"/>
          <p:cNvSpPr>
            <a:spLocks noGrp="1"/>
          </p:cNvSpPr>
          <p:nvPr>
            <p:ph idx="1"/>
          </p:nvPr>
        </p:nvSpPr>
        <p:spPr>
          <a:xfrm>
            <a:off x="885295" y="1058779"/>
            <a:ext cx="7420353" cy="4437245"/>
          </a:xfrm>
        </p:spPr>
        <p:txBody>
          <a:bodyPr vert="horz" lIns="91440" tIns="45720" rIns="91440" bIns="45720" rtlCol="0" anchor="t">
            <a:normAutofit fontScale="25000" lnSpcReduction="20000"/>
          </a:bodyPr>
          <a:lstStyle/>
          <a:p>
            <a:pPr marL="0" indent="0">
              <a:lnSpc>
                <a:spcPct val="120000"/>
              </a:lnSpc>
              <a:spcBef>
                <a:spcPts val="0"/>
              </a:spcBef>
              <a:spcAft>
                <a:spcPts val="0"/>
              </a:spcAft>
              <a:buNone/>
            </a:pPr>
            <a:endParaRPr lang="en-US" sz="96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br>
              <a:rPr lang="en-US" sz="9600" dirty="0">
                <a:latin typeface="Arial" panose="020B0604020202020204" pitchFamily="34" charset="0"/>
                <a:cs typeface="Arial" panose="020B0604020202020204" pitchFamily="34" charset="0"/>
              </a:rPr>
            </a:br>
            <a:r>
              <a:rPr lang="en-US" sz="8400" dirty="0">
                <a:latin typeface="Arial"/>
                <a:cs typeface="Arial"/>
              </a:rPr>
              <a:t>The DMM, IMM and Pub 52 can be found on the PolicyNet link on the Blue Intranet.</a:t>
            </a:r>
          </a:p>
          <a:p>
            <a:pPr marL="0" indent="0">
              <a:lnSpc>
                <a:spcPct val="120000"/>
              </a:lnSpc>
              <a:spcBef>
                <a:spcPts val="0"/>
              </a:spcBef>
              <a:spcAft>
                <a:spcPts val="0"/>
              </a:spcAft>
              <a:buNone/>
            </a:pPr>
            <a:endParaRPr lang="en-US" sz="8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8400" dirty="0">
                <a:latin typeface="Arial" panose="020B0604020202020204" pitchFamily="34" charset="0"/>
                <a:cs typeface="Arial" panose="020B0604020202020204" pitchFamily="34" charset="0"/>
              </a:rPr>
              <a:t>And that’s smart safety!</a:t>
            </a:r>
          </a:p>
          <a:p>
            <a:pPr marL="0" indent="0">
              <a:lnSpc>
                <a:spcPct val="120000"/>
              </a:lnSpc>
              <a:spcBef>
                <a:spcPts val="0"/>
              </a:spcBef>
              <a:spcAft>
                <a:spcPts val="0"/>
              </a:spcAft>
              <a:buNone/>
            </a:pPr>
            <a:endParaRPr lang="en-US" sz="60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60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60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96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96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7600" dirty="0">
                <a:latin typeface="Arial" panose="020B0604020202020204" pitchFamily="34" charset="0"/>
                <a:cs typeface="Arial" panose="020B0604020202020204" pitchFamily="34" charset="0"/>
              </a:rPr>
              <a:t>For additional information or guidance, contact your safety office.</a:t>
            </a:r>
          </a:p>
        </p:txBody>
      </p:sp>
    </p:spTree>
    <p:extLst>
      <p:ext uri="{BB962C8B-B14F-4D97-AF65-F5344CB8AC3E}">
        <p14:creationId xmlns:p14="http://schemas.microsoft.com/office/powerpoint/2010/main" val="332399375"/>
      </p:ext>
    </p:extLst>
  </p:cSld>
  <p:clrMapOvr>
    <a:masterClrMapping/>
  </p:clrMapOvr>
</p:sld>
</file>

<file path=ppt/theme/theme1.xml><?xml version="1.0" encoding="utf-8"?>
<a:theme xmlns:a="http://schemas.openxmlformats.org/drawingml/2006/main" name="YSBM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lcf76f155ced4ddcb4097134ff3c332f xmlns="57d24744-6575-40bb-88d4-0a3cd153c139">
      <Terms xmlns="http://schemas.microsoft.com/office/infopath/2007/PartnerControls"/>
    </lcf76f155ced4ddcb4097134ff3c332f>
    <TaxCatchAll xmlns="dc2526d9-1c0b-45ed-b3d4-9d2ceccde7b4"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967238FE1C49441A84EB10276AB39F1" ma:contentTypeVersion="16" ma:contentTypeDescription="Create a new document." ma:contentTypeScope="" ma:versionID="b32485798791d6ffa934353368664ef4">
  <xsd:schema xmlns:xsd="http://www.w3.org/2001/XMLSchema" xmlns:xs="http://www.w3.org/2001/XMLSchema" xmlns:p="http://schemas.microsoft.com/office/2006/metadata/properties" xmlns:ns1="http://schemas.microsoft.com/sharepoint/v3" xmlns:ns2="57d24744-6575-40bb-88d4-0a3cd153c139" xmlns:ns3="dc2526d9-1c0b-45ed-b3d4-9d2ceccde7b4" targetNamespace="http://schemas.microsoft.com/office/2006/metadata/properties" ma:root="true" ma:fieldsID="04483c9e802dcbdffdd200c981ac4b61" ns1:_="" ns2:_="" ns3:_="">
    <xsd:import namespace="http://schemas.microsoft.com/sharepoint/v3"/>
    <xsd:import namespace="57d24744-6575-40bb-88d4-0a3cd153c139"/>
    <xsd:import namespace="dc2526d9-1c0b-45ed-b3d4-9d2ceccde7b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element ref="ns1:_ip_UnifiedCompliancePolicyProperties" minOccurs="0"/>
                <xsd:element ref="ns1:_ip_UnifiedCompliancePolicyUIAc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7d24744-6575-40bb-88d4-0a3cd153c1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46b2910-02c8-4a71-be9c-50caa9ab8ad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c2526d9-1c0b-45ed-b3d4-9d2ceccde7b4"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c173326-6b7a-41fa-8671-fe7422ede48b}" ma:internalName="TaxCatchAll" ma:showField="CatchAllData" ma:web="dc2526d9-1c0b-45ed-b3d4-9d2ceccde7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075AE15-48C5-4087-86E4-FF2946A1FB3B}">
  <ds:schemaRefs>
    <ds:schemaRef ds:uri="http://schemas.microsoft.com/sharepoint/v3/contenttype/forms"/>
  </ds:schemaRefs>
</ds:datastoreItem>
</file>

<file path=customXml/itemProps2.xml><?xml version="1.0" encoding="utf-8"?>
<ds:datastoreItem xmlns:ds="http://schemas.openxmlformats.org/officeDocument/2006/customXml" ds:itemID="{DA6C6FF5-85E0-4A4F-8CF2-2CFC3AFF6518}">
  <ds:schemaRefs>
    <ds:schemaRef ds:uri="http://schemas.microsoft.com/office/2006/metadata/properties"/>
    <ds:schemaRef ds:uri="http://schemas.microsoft.com/office/infopath/2007/PartnerControls"/>
    <ds:schemaRef ds:uri="http://schemas.microsoft.com/sharepoint/v3"/>
    <ds:schemaRef ds:uri="57d24744-6575-40bb-88d4-0a3cd153c139"/>
    <ds:schemaRef ds:uri="dc2526d9-1c0b-45ed-b3d4-9d2ceccde7b4"/>
  </ds:schemaRefs>
</ds:datastoreItem>
</file>

<file path=customXml/itemProps3.xml><?xml version="1.0" encoding="utf-8"?>
<ds:datastoreItem xmlns:ds="http://schemas.openxmlformats.org/officeDocument/2006/customXml" ds:itemID="{B3447D48-B171-44B5-8870-5646A57416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7d24744-6575-40bb-88d4-0a3cd153c139"/>
    <ds:schemaRef ds:uri="dc2526d9-1c0b-45ed-b3d4-9d2ceccde7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247</TotalTime>
  <Words>85</Words>
  <Application>Microsoft Office PowerPoint</Application>
  <PresentationFormat>On-screen Show (4:3)</PresentationFormat>
  <Paragraphs>16</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YSBM_Template</vt:lpstr>
      <vt:lpstr> Hazardous Materials       </vt:lpstr>
      <vt:lpstr>Hazardous Materials</vt:lpstr>
      <vt:lpstr>Hazardous Materials</vt:lpstr>
    </vt:vector>
  </TitlesOfParts>
  <Company>USPS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 Cards are for Business Use ONly</dc:title>
  <dc:creator>Creative Group</dc:creator>
  <cp:lastModifiedBy>Edwards, Adrian A - Washington, DC - Contractor</cp:lastModifiedBy>
  <cp:revision>33</cp:revision>
  <cp:lastPrinted>2016-03-28T13:50:09Z</cp:lastPrinted>
  <dcterms:created xsi:type="dcterms:W3CDTF">2014-08-01T15:55:50Z</dcterms:created>
  <dcterms:modified xsi:type="dcterms:W3CDTF">2022-11-08T14:50:15Z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0x0101008967238FE1C49441A84EB10276AB39F1</vt:lpwstr>
  </property>
  <property fmtid="{D5CDD505-2E9C-101B-9397-08002B2CF9AE}" pid="3" name="MediaServiceImageTags">
    <vt:lpwstr/>
  </property>
</Properties>
</file>