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B8F4B7-7B18-4417-BC75-A263D30D28D5}" v="10" dt="2022-11-07T15:21:20.551"/>
    <p1510:client id="{CEE96CD0-3BB9-48E9-B8AF-DAFDBA21D3A3}" v="1" dt="2022-11-08T14:50:15.4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49B8F4B7-7B18-4417-BC75-A263D30D28D5}"/>
    <pc:docChg chg="modSld">
      <pc:chgData name="Miller, Scott A - Buffalo, NY" userId="S::scott.a.miller3@usps.gov::cf64db98-5706-411e-803e-c2ed37421912" providerId="AD" clId="Web-{49B8F4B7-7B18-4417-BC75-A263D30D28D5}" dt="2022-11-07T15:21:20.551" v="7" actId="20577"/>
      <pc:docMkLst>
        <pc:docMk/>
      </pc:docMkLst>
      <pc:sldChg chg="modSp">
        <pc:chgData name="Miller, Scott A - Buffalo, NY" userId="S::scott.a.miller3@usps.gov::cf64db98-5706-411e-803e-c2ed37421912" providerId="AD" clId="Web-{49B8F4B7-7B18-4417-BC75-A263D30D28D5}" dt="2022-11-07T15:20:49.988" v="1" actId="20577"/>
        <pc:sldMkLst>
          <pc:docMk/>
          <pc:sldMk cId="3497351106" sldId="256"/>
        </pc:sldMkLst>
        <pc:spChg chg="mod">
          <ac:chgData name="Miller, Scott A - Buffalo, NY" userId="S::scott.a.miller3@usps.gov::cf64db98-5706-411e-803e-c2ed37421912" providerId="AD" clId="Web-{49B8F4B7-7B18-4417-BC75-A263D30D28D5}" dt="2022-11-07T15:20:49.988"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49B8F4B7-7B18-4417-BC75-A263D30D28D5}" dt="2022-11-07T15:20:55.488" v="3" actId="20577"/>
        <pc:sldMkLst>
          <pc:docMk/>
          <pc:sldMk cId="3125533672" sldId="257"/>
        </pc:sldMkLst>
        <pc:spChg chg="mod">
          <ac:chgData name="Miller, Scott A - Buffalo, NY" userId="S::scott.a.miller3@usps.gov::cf64db98-5706-411e-803e-c2ed37421912" providerId="AD" clId="Web-{49B8F4B7-7B18-4417-BC75-A263D30D28D5}" dt="2022-11-07T15:20:55.488"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49B8F4B7-7B18-4417-BC75-A263D30D28D5}" dt="2022-11-07T15:21:20.551" v="7" actId="20577"/>
        <pc:sldMkLst>
          <pc:docMk/>
          <pc:sldMk cId="332399375" sldId="258"/>
        </pc:sldMkLst>
        <pc:spChg chg="mod">
          <ac:chgData name="Miller, Scott A - Buffalo, NY" userId="S::scott.a.miller3@usps.gov::cf64db98-5706-411e-803e-c2ed37421912" providerId="AD" clId="Web-{49B8F4B7-7B18-4417-BC75-A263D30D28D5}" dt="2022-11-07T15:21:10.316" v="5" actId="20577"/>
          <ac:spMkLst>
            <pc:docMk/>
            <pc:sldMk cId="332399375" sldId="258"/>
            <ac:spMk id="2" creationId="{00000000-0000-0000-0000-000000000000}"/>
          </ac:spMkLst>
        </pc:spChg>
        <pc:spChg chg="mod">
          <ac:chgData name="Miller, Scott A - Buffalo, NY" userId="S::scott.a.miller3@usps.gov::cf64db98-5706-411e-803e-c2ed37421912" providerId="AD" clId="Web-{49B8F4B7-7B18-4417-BC75-A263D30D28D5}" dt="2022-11-07T15:21:20.551" v="7"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CEE96CD0-3BB9-48E9-B8AF-DAFDBA21D3A3}"/>
    <pc:docChg chg="modSld">
      <pc:chgData name="Miller, Scott A - Buffalo, NY" userId="S::scott.a.miller3@usps.gov::cf64db98-5706-411e-803e-c2ed37421912" providerId="AD" clId="Web-{CEE96CD0-3BB9-48E9-B8AF-DAFDBA21D3A3}" dt="2022-11-08T14:50:15.403" v="0" actId="20577"/>
      <pc:docMkLst>
        <pc:docMk/>
      </pc:docMkLst>
      <pc:sldChg chg="modSp">
        <pc:chgData name="Miller, Scott A - Buffalo, NY" userId="S::scott.a.miller3@usps.gov::cf64db98-5706-411e-803e-c2ed37421912" providerId="AD" clId="Web-{CEE96CD0-3BB9-48E9-B8AF-DAFDBA21D3A3}" dt="2022-11-08T14:50:15.403" v="0" actId="20577"/>
        <pc:sldMkLst>
          <pc:docMk/>
          <pc:sldMk cId="332399375" sldId="258"/>
        </pc:sldMkLst>
        <pc:spChg chg="mod">
          <ac:chgData name="Miller, Scott A - Buffalo, NY" userId="S::scott.a.miller3@usps.gov::cf64db98-5706-411e-803e-c2ed37421912" providerId="AD" clId="Web-{CEE96CD0-3BB9-48E9-B8AF-DAFDBA21D3A3}" dt="2022-11-08T14:50:15.403" v="0"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Hazardous Materials</a:t>
            </a: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Hazardous Materials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100" dirty="0">
                <a:latin typeface="Arial" panose="020B0604020202020204" pitchFamily="34" charset="0"/>
                <a:cs typeface="Arial" panose="020B0604020202020204" pitchFamily="34" charset="0"/>
              </a:rPr>
              <a:t>It’s what’s inside that matters.</a:t>
            </a: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dirty="0">
                <a:latin typeface="Arial" panose="020B0604020202020204" pitchFamily="34" charset="0"/>
                <a:cs typeface="Arial" panose="020B0604020202020204" pitchFamily="34" charset="0"/>
              </a:rPr>
              <a:t>There are mandatory requirements for mailing packages containing hazardous or perishable material. Find this information in the Domestic Mail Manual (DMM), International Mail Manual (IMM) and Publication 52, Hazardous, Restricted, and Perishable Mail. Many hazardous materials acceptable for mailing can’t be transported by air. USPS maintains strict quantity restrictions and packaging, labeling, marking and documentation requirements for hazardous materials transported by air.</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Hazardous Materials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25000" lnSpcReduction="20000"/>
          </a:bodyPr>
          <a:lstStyle/>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9600" dirty="0">
                <a:latin typeface="Arial" panose="020B0604020202020204" pitchFamily="34" charset="0"/>
                <a:cs typeface="Arial" panose="020B0604020202020204" pitchFamily="34" charset="0"/>
              </a:rPr>
            </a:br>
            <a:r>
              <a:rPr lang="en-US" sz="8400" dirty="0">
                <a:latin typeface="Arial"/>
                <a:cs typeface="Arial"/>
              </a:rPr>
              <a:t>The DMM, IMM and Pub 52 can be found on the PolicyNet link on the Blue Intranet.</a:t>
            </a:r>
          </a:p>
          <a:p>
            <a:pPr marL="0" indent="0">
              <a:lnSpc>
                <a:spcPct val="120000"/>
              </a:lnSpc>
              <a:spcBef>
                <a:spcPts val="0"/>
              </a:spcBef>
              <a:spcAft>
                <a:spcPts val="0"/>
              </a:spcAft>
              <a:buNone/>
            </a:pPr>
            <a:endParaRPr lang="en-US" sz="8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8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7600" dirty="0">
                <a:latin typeface="Arial" panose="020B0604020202020204" pitchFamily="34" charset="0"/>
                <a:cs typeface="Arial" panose="020B0604020202020204" pitchFamily="34" charset="0"/>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75AE15-48C5-4087-86E4-FF2946A1FB3B}">
  <ds:schemaRefs>
    <ds:schemaRef ds:uri="http://schemas.microsoft.com/sharepoint/v3/contenttype/forms"/>
  </ds:schemaRefs>
</ds:datastoreItem>
</file>

<file path=customXml/itemProps2.xml><?xml version="1.0" encoding="utf-8"?>
<ds:datastoreItem xmlns:ds="http://schemas.openxmlformats.org/officeDocument/2006/customXml" ds:itemID="{DA6C6FF5-85E0-4A4F-8CF2-2CFC3AFF6518}">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B3447D48-B171-44B5-8870-5646A57416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247</TotalTime>
  <Words>85</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Hazardous Materials       </vt:lpstr>
      <vt:lpstr>Hazardous Materials</vt:lpstr>
      <vt:lpstr>Hazardous Materials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33</cp:revision>
  <cp:lastPrinted>2016-03-28T13:50:09Z</cp:lastPrinted>
  <dcterms:created xsi:type="dcterms:W3CDTF">2014-08-01T15:55:50Z</dcterms:created>
  <dcterms:modified xsi:type="dcterms:W3CDTF">2022-11-08T14:50:15Z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