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410762-EFDA-4016-8A3B-2AA6017AE1B8}" v="6" dt="2022-11-07T15:17:59.023"/>
    <p1510:client id="{2DC54371-A21E-4246-B93B-B5DA22D3D24B}" v="12" dt="2022-11-08T14:46:38.4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p:scale>
          <a:sx n="99" d="100"/>
          <a:sy n="99" d="100"/>
        </p:scale>
        <p:origin x="-2022"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2B410762-EFDA-4016-8A3B-2AA6017AE1B8}"/>
    <pc:docChg chg="modSld">
      <pc:chgData name="Miller, Scott A - Buffalo, NY" userId="S::scott.a.miller3@usps.gov::cf64db98-5706-411e-803e-c2ed37421912" providerId="AD" clId="Web-{2B410762-EFDA-4016-8A3B-2AA6017AE1B8}" dt="2022-11-07T15:17:59.023" v="3" actId="20577"/>
      <pc:docMkLst>
        <pc:docMk/>
      </pc:docMkLst>
      <pc:sldChg chg="modSp">
        <pc:chgData name="Miller, Scott A - Buffalo, NY" userId="S::scott.a.miller3@usps.gov::cf64db98-5706-411e-803e-c2ed37421912" providerId="AD" clId="Web-{2B410762-EFDA-4016-8A3B-2AA6017AE1B8}" dt="2022-11-07T15:17:48.398" v="1" actId="20577"/>
        <pc:sldMkLst>
          <pc:docMk/>
          <pc:sldMk cId="3497351106" sldId="256"/>
        </pc:sldMkLst>
        <pc:spChg chg="mod">
          <ac:chgData name="Miller, Scott A - Buffalo, NY" userId="S::scott.a.miller3@usps.gov::cf64db98-5706-411e-803e-c2ed37421912" providerId="AD" clId="Web-{2B410762-EFDA-4016-8A3B-2AA6017AE1B8}" dt="2022-11-07T15:17:48.398" v="1"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2B410762-EFDA-4016-8A3B-2AA6017AE1B8}" dt="2022-11-07T15:17:53.163" v="2" actId="20577"/>
        <pc:sldMkLst>
          <pc:docMk/>
          <pc:sldMk cId="3125533672" sldId="257"/>
        </pc:sldMkLst>
        <pc:spChg chg="mod">
          <ac:chgData name="Miller, Scott A - Buffalo, NY" userId="S::scott.a.miller3@usps.gov::cf64db98-5706-411e-803e-c2ed37421912" providerId="AD" clId="Web-{2B410762-EFDA-4016-8A3B-2AA6017AE1B8}" dt="2022-11-07T15:17:53.163" v="2"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2B410762-EFDA-4016-8A3B-2AA6017AE1B8}" dt="2022-11-07T15:17:59.023" v="3" actId="20577"/>
        <pc:sldMkLst>
          <pc:docMk/>
          <pc:sldMk cId="332399375" sldId="258"/>
        </pc:sldMkLst>
        <pc:spChg chg="mod">
          <ac:chgData name="Miller, Scott A - Buffalo, NY" userId="S::scott.a.miller3@usps.gov::cf64db98-5706-411e-803e-c2ed37421912" providerId="AD" clId="Web-{2B410762-EFDA-4016-8A3B-2AA6017AE1B8}" dt="2022-11-07T15:17:59.023" v="3" actId="20577"/>
          <ac:spMkLst>
            <pc:docMk/>
            <pc:sldMk cId="332399375" sldId="258"/>
            <ac:spMk id="2" creationId="{00000000-0000-0000-0000-000000000000}"/>
          </ac:spMkLst>
        </pc:spChg>
      </pc:sldChg>
    </pc:docChg>
  </pc:docChgLst>
  <pc:docChgLst>
    <pc:chgData name="Miller, Scott A - Buffalo, NY" userId="S::scott.a.miller3@usps.gov::cf64db98-5706-411e-803e-c2ed37421912" providerId="AD" clId="Web-{2DC54371-A21E-4246-B93B-B5DA22D3D24B}"/>
    <pc:docChg chg="modSld">
      <pc:chgData name="Miller, Scott A - Buffalo, NY" userId="S::scott.a.miller3@usps.gov::cf64db98-5706-411e-803e-c2ed37421912" providerId="AD" clId="Web-{2DC54371-A21E-4246-B93B-B5DA22D3D24B}" dt="2022-11-08T14:46:38.417" v="13" actId="20577"/>
      <pc:docMkLst>
        <pc:docMk/>
      </pc:docMkLst>
      <pc:sldChg chg="modSp">
        <pc:chgData name="Miller, Scott A - Buffalo, NY" userId="S::scott.a.miller3@usps.gov::cf64db98-5706-411e-803e-c2ed37421912" providerId="AD" clId="Web-{2DC54371-A21E-4246-B93B-B5DA22D3D24B}" dt="2022-11-08T14:46:38.417" v="13" actId="20577"/>
        <pc:sldMkLst>
          <pc:docMk/>
          <pc:sldMk cId="332399375" sldId="258"/>
        </pc:sldMkLst>
        <pc:spChg chg="mod">
          <ac:chgData name="Miller, Scott A - Buffalo, NY" userId="S::scott.a.miller3@usps.gov::cf64db98-5706-411e-803e-c2ed37421912" providerId="AD" clId="Web-{2DC54371-A21E-4246-B93B-B5DA22D3D24B}" dt="2022-11-08T14:46:38.417" v="13" actId="20577"/>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Fire Extinguishers</a:t>
            </a: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Fire Extinguishers</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Keep them ready and reliable.</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Portable fire extinguishers must be mounted and identified in locations where it’s easy to get to them. Make sure they’re fully charged and operable. Keep them in their designated places at all times.  </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USPS facilities should document that fire extinguishers are checked once a month.</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a:t>Fire Extinguishers</a:t>
            </a:r>
            <a:endParaRPr lang="en-US" sz="4000" dirty="0"/>
          </a:p>
        </p:txBody>
      </p:sp>
      <p:sp>
        <p:nvSpPr>
          <p:cNvPr id="3" name="Content Placeholder 2"/>
          <p:cNvSpPr>
            <a:spLocks noGrp="1"/>
          </p:cNvSpPr>
          <p:nvPr>
            <p:ph idx="1"/>
          </p:nvPr>
        </p:nvSpPr>
        <p:spPr>
          <a:xfrm>
            <a:off x="885295" y="1058779"/>
            <a:ext cx="7420353" cy="4437245"/>
          </a:xfrm>
        </p:spPr>
        <p:txBody>
          <a:bodyPr>
            <a:normAutofit fontScale="92500" lnSpcReduction="10000"/>
          </a:bodyPr>
          <a:lstStyle/>
          <a:p>
            <a:pPr marL="0" indent="0">
              <a:lnSpc>
                <a:spcPct val="120000"/>
              </a:lnSpc>
              <a:spcBef>
                <a:spcPts val="0"/>
              </a:spcBef>
              <a:spcAft>
                <a:spcPts val="0"/>
              </a:spcAft>
              <a:buNone/>
            </a:pPr>
            <a:endParaRPr lang="en-US" sz="9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8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100" dirty="0">
                <a:latin typeface="Arial" panose="020B0604020202020204" pitchFamily="34" charset="0"/>
                <a:cs typeface="Arial" panose="020B0604020202020204" pitchFamily="34" charset="0"/>
              </a:rPr>
              <a:t>For additional information or guidance, contact your safety office.</a:t>
            </a: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32DD38-EA9D-4752-A031-AFEA5733940C}">
  <ds:schemaRefs>
    <ds:schemaRef ds:uri="http://schemas.microsoft.com/sharepoint/v3/contenttype/forms"/>
  </ds:schemaRefs>
</ds:datastoreItem>
</file>

<file path=customXml/itemProps2.xml><?xml version="1.0" encoding="utf-8"?>
<ds:datastoreItem xmlns:ds="http://schemas.openxmlformats.org/officeDocument/2006/customXml" ds:itemID="{DCDA220B-4459-431B-BB0B-563CEB2BAA06}">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customXml/itemProps3.xml><?xml version="1.0" encoding="utf-8"?>
<ds:datastoreItem xmlns:ds="http://schemas.openxmlformats.org/officeDocument/2006/customXml" ds:itemID="{04313849-C83B-41A4-8D55-70A0090542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240</TotalTime>
  <Words>75</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Fire Extinguishers    </vt:lpstr>
      <vt:lpstr>Fire Extinguishers</vt:lpstr>
      <vt:lpstr>Fire Extinguishers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Edwards, Adrian A - Washington, DC - Contractor</cp:lastModifiedBy>
  <cp:revision>32</cp:revision>
  <cp:lastPrinted>2016-03-28T13:50:09Z</cp:lastPrinted>
  <dcterms:created xsi:type="dcterms:W3CDTF">2014-08-01T15:55:50Z</dcterms:created>
  <dcterms:modified xsi:type="dcterms:W3CDTF">2022-11-08T14:46:42Z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