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3D183C-4883-47E2-9718-1EE7B314167D}" v="17" dt="2022-11-07T15:15:49.1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053D183C-4883-47E2-9718-1EE7B314167D}"/>
    <pc:docChg chg="modSld">
      <pc:chgData name="Miller, Scott A - Buffalo, NY" userId="S::scott.a.miller3@usps.gov::cf64db98-5706-411e-803e-c2ed37421912" providerId="AD" clId="Web-{053D183C-4883-47E2-9718-1EE7B314167D}" dt="2022-11-07T15:15:45.694" v="14" actId="20577"/>
      <pc:docMkLst>
        <pc:docMk/>
      </pc:docMkLst>
      <pc:sldChg chg="modSp">
        <pc:chgData name="Miller, Scott A - Buffalo, NY" userId="S::scott.a.miller3@usps.gov::cf64db98-5706-411e-803e-c2ed37421912" providerId="AD" clId="Web-{053D183C-4883-47E2-9718-1EE7B314167D}" dt="2022-11-07T15:15:08.881" v="3" actId="20577"/>
        <pc:sldMkLst>
          <pc:docMk/>
          <pc:sldMk cId="3497351106" sldId="256"/>
        </pc:sldMkLst>
        <pc:spChg chg="mod">
          <ac:chgData name="Miller, Scott A - Buffalo, NY" userId="S::scott.a.miller3@usps.gov::cf64db98-5706-411e-803e-c2ed37421912" providerId="AD" clId="Web-{053D183C-4883-47E2-9718-1EE7B314167D}" dt="2022-11-07T15:15:08.881" v="3"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053D183C-4883-47E2-9718-1EE7B314167D}" dt="2022-11-07T15:15:38.553" v="10" actId="20577"/>
        <pc:sldMkLst>
          <pc:docMk/>
          <pc:sldMk cId="3125533672" sldId="257"/>
        </pc:sldMkLst>
        <pc:spChg chg="mod">
          <ac:chgData name="Miller, Scott A - Buffalo, NY" userId="S::scott.a.miller3@usps.gov::cf64db98-5706-411e-803e-c2ed37421912" providerId="AD" clId="Web-{053D183C-4883-47E2-9718-1EE7B314167D}" dt="2022-11-07T15:15:24.037" v="6" actId="20577"/>
          <ac:spMkLst>
            <pc:docMk/>
            <pc:sldMk cId="3125533672" sldId="257"/>
            <ac:spMk id="2" creationId="{00000000-0000-0000-0000-000000000000}"/>
          </ac:spMkLst>
        </pc:spChg>
        <pc:spChg chg="mod">
          <ac:chgData name="Miller, Scott A - Buffalo, NY" userId="S::scott.a.miller3@usps.gov::cf64db98-5706-411e-803e-c2ed37421912" providerId="AD" clId="Web-{053D183C-4883-47E2-9718-1EE7B314167D}" dt="2022-11-07T15:15:38.553" v="10"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053D183C-4883-47E2-9718-1EE7B314167D}" dt="2022-11-07T15:15:45.694" v="14" actId="20577"/>
        <pc:sldMkLst>
          <pc:docMk/>
          <pc:sldMk cId="332399375" sldId="258"/>
        </pc:sldMkLst>
        <pc:spChg chg="mod">
          <ac:chgData name="Miller, Scott A - Buffalo, NY" userId="S::scott.a.miller3@usps.gov::cf64db98-5706-411e-803e-c2ed37421912" providerId="AD" clId="Web-{053D183C-4883-47E2-9718-1EE7B314167D}" dt="2022-11-07T15:15:45.694" v="14" actId="20577"/>
          <ac:spMkLst>
            <pc:docMk/>
            <pc:sldMk cId="332399375" sldId="258"/>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Bloodborne Disease Exposure</a:t>
            </a: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Bloodborne Disease Exposure</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lnSpc>
                <a:spcPct val="120000"/>
              </a:lnSpc>
              <a:spcBef>
                <a:spcPts val="0"/>
              </a:spcBef>
              <a:spcAft>
                <a:spcPts val="0"/>
              </a:spcAft>
              <a:buNone/>
            </a:pPr>
            <a:r>
              <a:rPr lang="en-US" sz="2300" dirty="0">
                <a:latin typeface="Arial" panose="020B0604020202020204" pitchFamily="34" charset="0"/>
                <a:cs typeface="Arial" panose="020B0604020202020204" pitchFamily="34" charset="0"/>
              </a:rPr>
              <a:t>Who’s at risk?</a:t>
            </a:r>
          </a:p>
          <a:p>
            <a:pPr marL="0" indent="0">
              <a:lnSpc>
                <a:spcPct val="120000"/>
              </a:lnSpc>
              <a:spcBef>
                <a:spcPts val="0"/>
              </a:spcBef>
              <a:spcAft>
                <a:spcPts val="0"/>
              </a:spcAft>
              <a:buNone/>
            </a:pPr>
            <a:endParaRPr lang="en-US" sz="23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300" dirty="0">
                <a:latin typeface="Arial"/>
                <a:cs typeface="Arial"/>
              </a:rPr>
              <a:t>The Postal Service has procedures to assist safety and health personnel in identifying the small number of employees, such as medical staff, who routinely perform tasks that could involve exposure to blood or infectious materials. First aid treatment is an example. Management Instruction EL-810-2017-4 provides policy guidance on compliance with OSHA requirements. </a:t>
            </a:r>
            <a:endParaRPr lang="en-US" sz="23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br>
              <a:rPr lang="en-US" sz="2300" dirty="0">
                <a:latin typeface="Arial" panose="020B0604020202020204" pitchFamily="34" charset="0"/>
                <a:cs typeface="Arial" panose="020B0604020202020204" pitchFamily="34" charset="0"/>
              </a:rPr>
            </a:br>
            <a:endParaRPr lang="en-U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Bloodborne Disease Exposure</a:t>
            </a:r>
          </a:p>
        </p:txBody>
      </p:sp>
      <p:sp>
        <p:nvSpPr>
          <p:cNvPr id="3" name="Content Placeholder 2"/>
          <p:cNvSpPr>
            <a:spLocks noGrp="1"/>
          </p:cNvSpPr>
          <p:nvPr>
            <p:ph idx="1"/>
          </p:nvPr>
        </p:nvSpPr>
        <p:spPr>
          <a:xfrm>
            <a:off x="885295" y="1058779"/>
            <a:ext cx="7420353" cy="4437245"/>
          </a:xfrm>
        </p:spPr>
        <p:txBody>
          <a:bodyPr>
            <a:normAutofit fontScale="40000" lnSpcReduction="20000"/>
          </a:bodyPr>
          <a:lstStyle/>
          <a:p>
            <a:pPr marL="0" indent="0">
              <a:lnSpc>
                <a:spcPct val="120000"/>
              </a:lnSpc>
              <a:spcBef>
                <a:spcPts val="0"/>
              </a:spcBef>
              <a:spcAft>
                <a:spcPts val="0"/>
              </a:spcAft>
              <a:buNone/>
            </a:pPr>
            <a:br>
              <a:rPr lang="en-US" sz="9600" dirty="0">
                <a:latin typeface="Arial" panose="020B0604020202020204" pitchFamily="34" charset="0"/>
                <a:cs typeface="Arial" panose="020B0604020202020204" pitchFamily="34" charset="0"/>
              </a:rPr>
            </a:br>
            <a:r>
              <a:rPr lang="en-US" sz="5800" dirty="0">
                <a:latin typeface="Arial" panose="020B0604020202020204" pitchFamily="34" charset="0"/>
                <a:cs typeface="Arial" panose="020B0604020202020204" pitchFamily="34" charset="0"/>
              </a:rPr>
              <a:t>It’s USPS policy to protect the safety and health of all its employees and to comply with OSHA regulations.</a:t>
            </a:r>
          </a:p>
          <a:p>
            <a:pPr marL="0" indent="0">
              <a:lnSpc>
                <a:spcPct val="120000"/>
              </a:lnSpc>
              <a:spcBef>
                <a:spcPts val="0"/>
              </a:spcBef>
              <a:spcAft>
                <a:spcPts val="0"/>
              </a:spcAft>
              <a:buNone/>
            </a:pPr>
            <a:endParaRPr lang="en-US" sz="5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58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9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800" dirty="0">
                <a:latin typeface="Arial" panose="020B0604020202020204" pitchFamily="34" charset="0"/>
                <a:cs typeface="Arial" panose="020B0604020202020204" pitchFamily="34" charset="0"/>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13319A-3B0F-46CB-B4D5-0D70DAFE545C}">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C79AF3D0-6574-49E7-B92E-06B20DF769B2}">
  <ds:schemaRefs>
    <ds:schemaRef ds:uri="http://schemas.microsoft.com/sharepoint/v3/contenttype/forms"/>
  </ds:schemaRefs>
</ds:datastoreItem>
</file>

<file path=customXml/itemProps3.xml><?xml version="1.0" encoding="utf-8"?>
<ds:datastoreItem xmlns:ds="http://schemas.openxmlformats.org/officeDocument/2006/customXml" ds:itemID="{DFFB39EF-1944-4B4F-9F7A-8C12FA7E76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231</TotalTime>
  <Words>67</Words>
  <Application>Microsoft Office PowerPoint</Application>
  <PresentationFormat>On-screen Show (4:3)</PresentationFormat>
  <Paragraphs>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Bloodborne Disease Exposure </vt:lpstr>
      <vt:lpstr>Bloodborne Disease Exposure</vt:lpstr>
      <vt:lpstr>Bloodborne Disease Exposure</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29</cp:revision>
  <cp:lastPrinted>2016-03-28T13:50:09Z</cp:lastPrinted>
  <dcterms:created xsi:type="dcterms:W3CDTF">2014-08-01T15:55:50Z</dcterms:created>
  <dcterms:modified xsi:type="dcterms:W3CDTF">2022-11-07T15:15:56Z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