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60E88-C25B-44B4-843E-7411A6782625}" v="15" dt="2022-11-07T15:10:18.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A860E88-C25B-44B4-843E-7411A6782625}"/>
    <pc:docChg chg="modSld">
      <pc:chgData name="Miller, Scott A - Buffalo, NY" userId="S::scott.a.miller3@usps.gov::cf64db98-5706-411e-803e-c2ed37421912" providerId="AD" clId="Web-{AA860E88-C25B-44B4-843E-7411A6782625}" dt="2022-11-07T15:10:17.906" v="11" actId="20577"/>
      <pc:docMkLst>
        <pc:docMk/>
      </pc:docMkLst>
      <pc:sldChg chg="modSp">
        <pc:chgData name="Miller, Scott A - Buffalo, NY" userId="S::scott.a.miller3@usps.gov::cf64db98-5706-411e-803e-c2ed37421912" providerId="AD" clId="Web-{AA860E88-C25B-44B4-843E-7411A6782625}" dt="2022-11-07T15:09:22.437" v="0" actId="20577"/>
        <pc:sldMkLst>
          <pc:docMk/>
          <pc:sldMk cId="3497351106" sldId="256"/>
        </pc:sldMkLst>
        <pc:spChg chg="mod">
          <ac:chgData name="Miller, Scott A - Buffalo, NY" userId="S::scott.a.miller3@usps.gov::cf64db98-5706-411e-803e-c2ed37421912" providerId="AD" clId="Web-{AA860E88-C25B-44B4-843E-7411A6782625}" dt="2022-11-07T15:09:22.437"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AA860E88-C25B-44B4-843E-7411A6782625}" dt="2022-11-07T15:09:26.187" v="1" actId="20577"/>
        <pc:sldMkLst>
          <pc:docMk/>
          <pc:sldMk cId="3125533672" sldId="257"/>
        </pc:sldMkLst>
        <pc:spChg chg="mod">
          <ac:chgData name="Miller, Scott A - Buffalo, NY" userId="S::scott.a.miller3@usps.gov::cf64db98-5706-411e-803e-c2ed37421912" providerId="AD" clId="Web-{AA860E88-C25B-44B4-843E-7411A6782625}" dt="2022-11-07T15:09:26.187" v="1"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AA860E88-C25B-44B4-843E-7411A6782625}" dt="2022-11-07T15:10:17.906" v="11" actId="20577"/>
        <pc:sldMkLst>
          <pc:docMk/>
          <pc:sldMk cId="3506896791" sldId="259"/>
        </pc:sldMkLst>
        <pc:spChg chg="mod">
          <ac:chgData name="Miller, Scott A - Buffalo, NY" userId="S::scott.a.miller3@usps.gov::cf64db98-5706-411e-803e-c2ed37421912" providerId="AD" clId="Web-{AA860E88-C25B-44B4-843E-7411A6782625}" dt="2022-11-07T15:09:48.890" v="4" actId="20577"/>
          <ac:spMkLst>
            <pc:docMk/>
            <pc:sldMk cId="3506896791" sldId="259"/>
            <ac:spMk id="4" creationId="{00000000-0000-0000-0000-000000000000}"/>
          </ac:spMkLst>
        </pc:spChg>
        <pc:spChg chg="mod">
          <ac:chgData name="Miller, Scott A - Buffalo, NY" userId="S::scott.a.miller3@usps.gov::cf64db98-5706-411e-803e-c2ed37421912" providerId="AD" clId="Web-{AA860E88-C25B-44B4-843E-7411A6782625}" dt="2022-11-07T15:10:17.906" v="11"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Lead Hazards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Lead Hazards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Take the lead out.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All Postal Service employees working with lead-based paint or lead-containing material must receive training in lead hazards and approved work practices. All work performed by contractors must be done in accordance with approved statements of work. Contractors must be monitored periodically to ensure their activities don’t create lead-based paint hazards and that they comply with OSHA regulations.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Lead Hazards</a:t>
            </a:r>
            <a:endParaRPr lang="en-US" sz="4000" dirty="0"/>
          </a:p>
        </p:txBody>
      </p:sp>
      <p:sp>
        <p:nvSpPr>
          <p:cNvPr id="5" name="Content Placeholder 2"/>
          <p:cNvSpPr>
            <a:spLocks noGrp="1"/>
          </p:cNvSpPr>
          <p:nvPr>
            <p:ph idx="1"/>
          </p:nvPr>
        </p:nvSpPr>
        <p:spPr>
          <a:xfrm>
            <a:off x="885295" y="1058779"/>
            <a:ext cx="7420353" cy="4658627"/>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USPS informs employees, contractors and other building occupants of the presence of lead-based paint if they’re going to perform tasks that may create lead dust or fumes, and maintains lead-containing paint in good condition to keep it from becoming a hazard.</a:t>
            </a:r>
          </a:p>
          <a:p>
            <a:pPr marL="0" indent="0">
              <a:lnSpc>
                <a:spcPct val="120000"/>
              </a:lnSpc>
              <a:spcBef>
                <a:spcPts val="0"/>
              </a:spcBef>
              <a:spcAft>
                <a:spcPts val="0"/>
              </a:spcAft>
              <a:buNone/>
            </a:pPr>
            <a:endParaRPr lang="en-US" sz="3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For more information review Management Instruction EL-890-2019-3.</a:t>
            </a:r>
          </a:p>
          <a:p>
            <a:pPr marL="0" indent="0">
              <a:lnSpc>
                <a:spcPct val="120000"/>
              </a:lnSpc>
              <a:spcBef>
                <a:spcPts val="0"/>
              </a:spcBef>
              <a:spcAft>
                <a:spcPts val="0"/>
              </a:spcAft>
              <a:buNone/>
            </a:pPr>
            <a:endParaRPr lang="en-US" sz="3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300" dirty="0">
                <a:latin typeface="Arial"/>
                <a:cs typeface="Arial"/>
              </a:rPr>
              <a:t>For additional information or guidance, contact your safety office.</a:t>
            </a:r>
          </a:p>
          <a:p>
            <a:endParaRPr lang="en-US"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8456D7-7605-463C-B1F8-59E4E968B54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9D414952-5716-4CC4-B2E1-4734AA2A9882}">
  <ds:schemaRefs>
    <ds:schemaRef ds:uri="http://schemas.microsoft.com/sharepoint/v3/contenttype/forms"/>
  </ds:schemaRefs>
</ds:datastoreItem>
</file>

<file path=customXml/itemProps3.xml><?xml version="1.0" encoding="utf-8"?>
<ds:datastoreItem xmlns:ds="http://schemas.openxmlformats.org/officeDocument/2006/customXml" ds:itemID="{ECD96E5D-2027-43F7-8AD5-A2E59CF63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309</TotalTime>
  <Words>137</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Lead Hazards</vt:lpstr>
      <vt:lpstr>Lead Hazards</vt:lpstr>
      <vt:lpstr>Lead Hazards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64</cp:revision>
  <cp:lastPrinted>2016-03-28T13:50:09Z</cp:lastPrinted>
  <dcterms:created xsi:type="dcterms:W3CDTF">2014-08-01T15:55:50Z</dcterms:created>
  <dcterms:modified xsi:type="dcterms:W3CDTF">2022-11-07T15:10:23Z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