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4C01A-80FA-457A-94D7-C006BC37A569}" v="11" dt="2022-11-07T14:57:09.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6854C01A-80FA-457A-94D7-C006BC37A569}"/>
    <pc:docChg chg="modSld">
      <pc:chgData name="Miller, Scott A - Buffalo, NY" userId="S::scott.a.miller3@usps.gov::cf64db98-5706-411e-803e-c2ed37421912" providerId="AD" clId="Web-{6854C01A-80FA-457A-94D7-C006BC37A569}" dt="2022-11-07T14:57:08.655" v="6" actId="20577"/>
      <pc:docMkLst>
        <pc:docMk/>
      </pc:docMkLst>
      <pc:sldChg chg="modSp">
        <pc:chgData name="Miller, Scott A - Buffalo, NY" userId="S::scott.a.miller3@usps.gov::cf64db98-5706-411e-803e-c2ed37421912" providerId="AD" clId="Web-{6854C01A-80FA-457A-94D7-C006BC37A569}" dt="2022-11-07T14:56:51.749" v="0" actId="20577"/>
        <pc:sldMkLst>
          <pc:docMk/>
          <pc:sldMk cId="3497351106" sldId="256"/>
        </pc:sldMkLst>
        <pc:spChg chg="mod">
          <ac:chgData name="Miller, Scott A - Buffalo, NY" userId="S::scott.a.miller3@usps.gov::cf64db98-5706-411e-803e-c2ed37421912" providerId="AD" clId="Web-{6854C01A-80FA-457A-94D7-C006BC37A569}" dt="2022-11-07T14:56:51.749"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6854C01A-80FA-457A-94D7-C006BC37A569}" dt="2022-11-07T14:56:56.842" v="1" actId="20577"/>
        <pc:sldMkLst>
          <pc:docMk/>
          <pc:sldMk cId="3125533672" sldId="257"/>
        </pc:sldMkLst>
        <pc:spChg chg="mod">
          <ac:chgData name="Miller, Scott A - Buffalo, NY" userId="S::scott.a.miller3@usps.gov::cf64db98-5706-411e-803e-c2ed37421912" providerId="AD" clId="Web-{6854C01A-80FA-457A-94D7-C006BC37A569}" dt="2022-11-07T14:56:56.842" v="1"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6854C01A-80FA-457A-94D7-C006BC37A569}" dt="2022-11-07T14:57:08.655" v="6" actId="20577"/>
        <pc:sldMkLst>
          <pc:docMk/>
          <pc:sldMk cId="3506896791" sldId="259"/>
        </pc:sldMkLst>
        <pc:spChg chg="mod">
          <ac:chgData name="Miller, Scott A - Buffalo, NY" userId="S::scott.a.miller3@usps.gov::cf64db98-5706-411e-803e-c2ed37421912" providerId="AD" clId="Web-{6854C01A-80FA-457A-94D7-C006BC37A569}" dt="2022-11-07T14:57:01.296" v="2" actId="20577"/>
          <ac:spMkLst>
            <pc:docMk/>
            <pc:sldMk cId="3506896791" sldId="259"/>
            <ac:spMk id="4" creationId="{00000000-0000-0000-0000-000000000000}"/>
          </ac:spMkLst>
        </pc:spChg>
        <pc:spChg chg="mod">
          <ac:chgData name="Miller, Scott A - Buffalo, NY" userId="S::scott.a.miller3@usps.gov::cf64db98-5706-411e-803e-c2ed37421912" providerId="AD" clId="Web-{6854C01A-80FA-457A-94D7-C006BC37A569}" dt="2022-11-07T14:57:08.655" v="6"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Walking Hazards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Walking Hazards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Walk much?</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Anticipate hazards as you’re walking. Slow down when you approach a corner. If you think a surface might be slippery, take short, sure steps instead of longer strides. Make sure you can see over the top of parcels you’re carrying. Keep one hand free to use handrails on stairways. Wear slip-resistant footwear, appropriate for the weather. Leather-soled shoes or high heels are especially hazardous in winter weather.</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Walking Hazards</a:t>
            </a:r>
            <a:endParaRPr lang="en-US" sz="4000" dirty="0"/>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Following these tips will help keep you from a fall that could result in injury and lost work days.</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01BF19-6DC2-40B8-B723-03A75F3AE19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4016D4A6-0DAE-4255-8022-70ADCC83A1EA}">
  <ds:schemaRefs>
    <ds:schemaRef ds:uri="http://schemas.microsoft.com/sharepoint/v3/contenttype/forms"/>
  </ds:schemaRefs>
</ds:datastoreItem>
</file>

<file path=customXml/itemProps3.xml><?xml version="1.0" encoding="utf-8"?>
<ds:datastoreItem xmlns:ds="http://schemas.openxmlformats.org/officeDocument/2006/customXml" ds:itemID="{69F8BF50-4E87-47A1-82A6-2A743F867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269</TotalTime>
  <Words>120</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Walking Hazards</vt:lpstr>
      <vt:lpstr>Walking Hazards</vt:lpstr>
      <vt:lpstr>Walking Hazards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43</cp:revision>
  <cp:lastPrinted>2016-03-28T13:50:09Z</cp:lastPrinted>
  <dcterms:created xsi:type="dcterms:W3CDTF">2014-08-01T15:55:50Z</dcterms:created>
  <dcterms:modified xsi:type="dcterms:W3CDTF">2022-11-07T14:57:12Z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