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9"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54C01A-80FA-457A-94D7-C006BC37A569}" v="11" dt="2022-11-07T14:57:09.2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59" autoAdjust="0"/>
  </p:normalViewPr>
  <p:slideViewPr>
    <p:cSldViewPr snapToGrid="0" snapToObjects="1">
      <p:cViewPr>
        <p:scale>
          <a:sx n="99" d="100"/>
          <a:sy n="99" d="100"/>
        </p:scale>
        <p:origin x="468" y="2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S::scott.a.miller3@usps.gov::cf64db98-5706-411e-803e-c2ed37421912" providerId="AD" clId="Web-{6854C01A-80FA-457A-94D7-C006BC37A569}"/>
    <pc:docChg chg="modSld">
      <pc:chgData name="Miller, Scott A - Buffalo, NY" userId="S::scott.a.miller3@usps.gov::cf64db98-5706-411e-803e-c2ed37421912" providerId="AD" clId="Web-{6854C01A-80FA-457A-94D7-C006BC37A569}" dt="2022-11-07T14:57:08.655" v="6" actId="20577"/>
      <pc:docMkLst>
        <pc:docMk/>
      </pc:docMkLst>
      <pc:sldChg chg="modSp">
        <pc:chgData name="Miller, Scott A - Buffalo, NY" userId="S::scott.a.miller3@usps.gov::cf64db98-5706-411e-803e-c2ed37421912" providerId="AD" clId="Web-{6854C01A-80FA-457A-94D7-C006BC37A569}" dt="2022-11-07T14:56:51.749" v="0" actId="20577"/>
        <pc:sldMkLst>
          <pc:docMk/>
          <pc:sldMk cId="3497351106" sldId="256"/>
        </pc:sldMkLst>
        <pc:spChg chg="mod">
          <ac:chgData name="Miller, Scott A - Buffalo, NY" userId="S::scott.a.miller3@usps.gov::cf64db98-5706-411e-803e-c2ed37421912" providerId="AD" clId="Web-{6854C01A-80FA-457A-94D7-C006BC37A569}" dt="2022-11-07T14:56:51.749" v="0" actId="20577"/>
          <ac:spMkLst>
            <pc:docMk/>
            <pc:sldMk cId="3497351106" sldId="256"/>
            <ac:spMk id="2" creationId="{00000000-0000-0000-0000-000000000000}"/>
          </ac:spMkLst>
        </pc:spChg>
      </pc:sldChg>
      <pc:sldChg chg="modSp">
        <pc:chgData name="Miller, Scott A - Buffalo, NY" userId="S::scott.a.miller3@usps.gov::cf64db98-5706-411e-803e-c2ed37421912" providerId="AD" clId="Web-{6854C01A-80FA-457A-94D7-C006BC37A569}" dt="2022-11-07T14:56:56.842" v="1" actId="20577"/>
        <pc:sldMkLst>
          <pc:docMk/>
          <pc:sldMk cId="3125533672" sldId="257"/>
        </pc:sldMkLst>
        <pc:spChg chg="mod">
          <ac:chgData name="Miller, Scott A - Buffalo, NY" userId="S::scott.a.miller3@usps.gov::cf64db98-5706-411e-803e-c2ed37421912" providerId="AD" clId="Web-{6854C01A-80FA-457A-94D7-C006BC37A569}" dt="2022-11-07T14:56:56.842" v="1" actId="20577"/>
          <ac:spMkLst>
            <pc:docMk/>
            <pc:sldMk cId="3125533672" sldId="257"/>
            <ac:spMk id="2" creationId="{00000000-0000-0000-0000-000000000000}"/>
          </ac:spMkLst>
        </pc:spChg>
      </pc:sldChg>
      <pc:sldChg chg="modSp">
        <pc:chgData name="Miller, Scott A - Buffalo, NY" userId="S::scott.a.miller3@usps.gov::cf64db98-5706-411e-803e-c2ed37421912" providerId="AD" clId="Web-{6854C01A-80FA-457A-94D7-C006BC37A569}" dt="2022-11-07T14:57:08.655" v="6" actId="20577"/>
        <pc:sldMkLst>
          <pc:docMk/>
          <pc:sldMk cId="3506896791" sldId="259"/>
        </pc:sldMkLst>
        <pc:spChg chg="mod">
          <ac:chgData name="Miller, Scott A - Buffalo, NY" userId="S::scott.a.miller3@usps.gov::cf64db98-5706-411e-803e-c2ed37421912" providerId="AD" clId="Web-{6854C01A-80FA-457A-94D7-C006BC37A569}" dt="2022-11-07T14:57:01.296" v="2" actId="20577"/>
          <ac:spMkLst>
            <pc:docMk/>
            <pc:sldMk cId="3506896791" sldId="259"/>
            <ac:spMk id="4" creationId="{00000000-0000-0000-0000-000000000000}"/>
          </ac:spMkLst>
        </pc:spChg>
        <pc:spChg chg="mod">
          <ac:chgData name="Miller, Scott A - Buffalo, NY" userId="S::scott.a.miller3@usps.gov::cf64db98-5706-411e-803e-c2ed37421912" providerId="AD" clId="Web-{6854C01A-80FA-457A-94D7-C006BC37A569}" dt="2022-11-07T14:57:08.655" v="6" actId="20577"/>
          <ac:spMkLst>
            <pc:docMk/>
            <pc:sldMk cId="3506896791" sldId="259"/>
            <ac:spMk id="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11/7/2022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latin typeface="Arial"/>
                <a:cs typeface="Arial"/>
              </a:rPr>
              <a:t>Walking Hazards</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latin typeface="Arial"/>
                <a:cs typeface="Arial"/>
              </a:rPr>
              <a:t>Walking Hazards</a:t>
            </a:r>
            <a:endParaRPr lang="en-US" sz="4000" dirty="0"/>
          </a:p>
        </p:txBody>
      </p:sp>
      <p:sp>
        <p:nvSpPr>
          <p:cNvPr id="3" name="Content Placeholder 2"/>
          <p:cNvSpPr>
            <a:spLocks noGrp="1"/>
          </p:cNvSpPr>
          <p:nvPr>
            <p:ph idx="1"/>
          </p:nvPr>
        </p:nvSpPr>
        <p:spPr>
          <a:xfrm>
            <a:off x="904545" y="1472666"/>
            <a:ext cx="7420353" cy="4437245"/>
          </a:xfrm>
        </p:spPr>
        <p:txBody>
          <a:bodyPr>
            <a:noAutofit/>
          </a:bodyPr>
          <a:lstStyle/>
          <a:p>
            <a:pPr marL="0" indent="0">
              <a:lnSpc>
                <a:spcPct val="120000"/>
              </a:lnSpc>
              <a:spcBef>
                <a:spcPts val="0"/>
              </a:spcBef>
              <a:spcAft>
                <a:spcPts val="0"/>
              </a:spcAft>
              <a:buNone/>
            </a:pPr>
            <a:r>
              <a:rPr lang="en-US" sz="2200" dirty="0">
                <a:latin typeface="Arial" panose="020B0604020202020204" pitchFamily="34" charset="0"/>
                <a:cs typeface="Arial" panose="020B0604020202020204" pitchFamily="34" charset="0"/>
              </a:rPr>
              <a:t>Walk much?</a:t>
            </a:r>
          </a:p>
          <a:p>
            <a:pPr marL="0" indent="0">
              <a:lnSpc>
                <a:spcPct val="120000"/>
              </a:lnSpc>
              <a:spcBef>
                <a:spcPts val="0"/>
              </a:spcBef>
              <a:spcAft>
                <a:spcPts val="0"/>
              </a:spcAft>
              <a:buNone/>
            </a:pPr>
            <a:endParaRPr lang="en-US" sz="22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200" dirty="0">
                <a:latin typeface="Arial" panose="020B0604020202020204" pitchFamily="34" charset="0"/>
                <a:cs typeface="Arial" panose="020B0604020202020204" pitchFamily="34" charset="0"/>
              </a:rPr>
              <a:t>Anticipate hazards as you’re walking. Slow down when you approach a corner. If you think a surface might be slippery, take short, sure steps instead of longer strides. Make sure you can see over the top of parcels you’re carrying. Keep one hand free to use handrails on stairways. Wear slip-resistant footwear, appropriate for the weather. Leather-soled shoes or high heels are especially hazardous in winter weather.</a:t>
            </a:r>
          </a:p>
          <a:p>
            <a:pPr marL="0" indent="0">
              <a:lnSpc>
                <a:spcPct val="120000"/>
              </a:lnSpc>
              <a:spcBef>
                <a:spcPts val="0"/>
              </a:spcBef>
              <a:spcAft>
                <a:spcPts val="0"/>
              </a:spcAft>
              <a:buNone/>
            </a:pP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5503" y="523641"/>
            <a:ext cx="8691613" cy="698768"/>
          </a:xfrm>
        </p:spPr>
        <p:txBody>
          <a:bodyPr>
            <a:noAutofit/>
          </a:bodyPr>
          <a:lstStyle/>
          <a:p>
            <a:pPr algn="ctr"/>
            <a:r>
              <a:rPr lang="en-US" sz="4000" dirty="0">
                <a:latin typeface="Arial"/>
                <a:cs typeface="Arial"/>
              </a:rPr>
              <a:t>Walking Hazards</a:t>
            </a:r>
            <a:endParaRPr lang="en-US" sz="4000" dirty="0"/>
          </a:p>
        </p:txBody>
      </p:sp>
      <p:sp>
        <p:nvSpPr>
          <p:cNvPr id="5" name="Content Placeholder 2"/>
          <p:cNvSpPr>
            <a:spLocks noGrp="1"/>
          </p:cNvSpPr>
          <p:nvPr>
            <p:ph idx="1"/>
          </p:nvPr>
        </p:nvSpPr>
        <p:spPr>
          <a:xfrm>
            <a:off x="885295" y="1058779"/>
            <a:ext cx="7420353" cy="4562375"/>
          </a:xfrm>
        </p:spPr>
        <p:txBody>
          <a:bodyPr vert="horz" lIns="91440" tIns="45720" rIns="91440" bIns="45720" rtlCol="0" anchor="t">
            <a:normAutofit/>
          </a:bodyPr>
          <a:lstStyle/>
          <a:p>
            <a:pPr marL="0" indent="0">
              <a:lnSpc>
                <a:spcPct val="120000"/>
              </a:lnSpc>
              <a:spcBef>
                <a:spcPts val="0"/>
              </a:spcBef>
              <a:spcAft>
                <a:spcPts val="0"/>
              </a:spcAft>
              <a:buNone/>
            </a:pPr>
            <a:endParaRPr lang="en-US" sz="4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200" dirty="0">
                <a:latin typeface="Arial"/>
                <a:cs typeface="Arial"/>
              </a:rPr>
              <a:t>Following these tips will help keep you from a fall that could result in injury and lost work days.</a:t>
            </a:r>
          </a:p>
          <a:p>
            <a:pPr marL="0" indent="0">
              <a:lnSpc>
                <a:spcPct val="120000"/>
              </a:lnSpc>
              <a:spcBef>
                <a:spcPts val="0"/>
              </a:spcBef>
              <a:spcAft>
                <a:spcPts val="0"/>
              </a:spcAft>
              <a:buNone/>
            </a:pPr>
            <a:endParaRPr lang="en-US" sz="22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200" dirty="0">
                <a:latin typeface="Arial" panose="020B0604020202020204" pitchFamily="34" charset="0"/>
                <a:cs typeface="Arial" panose="020B0604020202020204" pitchFamily="34" charset="0"/>
              </a:rPr>
              <a:t>And that’s smart safety!</a:t>
            </a: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1900" dirty="0">
                <a:latin typeface="Arial"/>
                <a:cs typeface="Arial"/>
              </a:rPr>
              <a:t>For additional information or guidance, contact your safety office.</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6896791"/>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57d24744-6575-40bb-88d4-0a3cd153c139">
      <Terms xmlns="http://schemas.microsoft.com/office/infopath/2007/PartnerControls"/>
    </lcf76f155ced4ddcb4097134ff3c332f>
    <TaxCatchAll xmlns="dc2526d9-1c0b-45ed-b3d4-9d2ceccde7b4"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967238FE1C49441A84EB10276AB39F1" ma:contentTypeVersion="16" ma:contentTypeDescription="Create a new document." ma:contentTypeScope="" ma:versionID="b32485798791d6ffa934353368664ef4">
  <xsd:schema xmlns:xsd="http://www.w3.org/2001/XMLSchema" xmlns:xs="http://www.w3.org/2001/XMLSchema" xmlns:p="http://schemas.microsoft.com/office/2006/metadata/properties" xmlns:ns1="http://schemas.microsoft.com/sharepoint/v3" xmlns:ns2="57d24744-6575-40bb-88d4-0a3cd153c139" xmlns:ns3="dc2526d9-1c0b-45ed-b3d4-9d2ceccde7b4" targetNamespace="http://schemas.microsoft.com/office/2006/metadata/properties" ma:root="true" ma:fieldsID="04483c9e802dcbdffdd200c981ac4b61" ns1:_="" ns2:_="" ns3:_="">
    <xsd:import namespace="http://schemas.microsoft.com/sharepoint/v3"/>
    <xsd:import namespace="57d24744-6575-40bb-88d4-0a3cd153c139"/>
    <xsd:import namespace="dc2526d9-1c0b-45ed-b3d4-9d2ceccde7b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d24744-6575-40bb-88d4-0a3cd153c1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46b2910-02c8-4a71-be9c-50caa9ab8ad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c2526d9-1c0b-45ed-b3d4-9d2ceccde7b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c173326-6b7a-41fa-8671-fe7422ede48b}" ma:internalName="TaxCatchAll" ma:showField="CatchAllData" ma:web="dc2526d9-1c0b-45ed-b3d4-9d2ceccde7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01BF19-6DC2-40B8-B723-03A75F3AE19F}">
  <ds:schemaRefs>
    <ds:schemaRef ds:uri="http://schemas.microsoft.com/office/2006/metadata/properties"/>
    <ds:schemaRef ds:uri="http://schemas.microsoft.com/office/infopath/2007/PartnerControls"/>
    <ds:schemaRef ds:uri="http://schemas.microsoft.com/sharepoint/v3"/>
    <ds:schemaRef ds:uri="57d24744-6575-40bb-88d4-0a3cd153c139"/>
    <ds:schemaRef ds:uri="dc2526d9-1c0b-45ed-b3d4-9d2ceccde7b4"/>
  </ds:schemaRefs>
</ds:datastoreItem>
</file>

<file path=customXml/itemProps2.xml><?xml version="1.0" encoding="utf-8"?>
<ds:datastoreItem xmlns:ds="http://schemas.openxmlformats.org/officeDocument/2006/customXml" ds:itemID="{4016D4A6-0DAE-4255-8022-70ADCC83A1EA}">
  <ds:schemaRefs>
    <ds:schemaRef ds:uri="http://schemas.microsoft.com/sharepoint/v3/contenttype/forms"/>
  </ds:schemaRefs>
</ds:datastoreItem>
</file>

<file path=customXml/itemProps3.xml><?xml version="1.0" encoding="utf-8"?>
<ds:datastoreItem xmlns:ds="http://schemas.openxmlformats.org/officeDocument/2006/customXml" ds:itemID="{69F8BF50-4E87-47A1-82A6-2A743F8670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7d24744-6575-40bb-88d4-0a3cd153c139"/>
    <ds:schemaRef ds:uri="dc2526d9-1c0b-45ed-b3d4-9d2ceccde7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269</TotalTime>
  <Words>120</Words>
  <Application>Microsoft Office PowerPoint</Application>
  <PresentationFormat>On-screen Show (4:3)</PresentationFormat>
  <Paragraphs>14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YSBM_Template</vt:lpstr>
      <vt:lpstr> Walking Hazards</vt:lpstr>
      <vt:lpstr>Walking Hazards</vt:lpstr>
      <vt:lpstr>Walking Hazards</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Lee, Lora - Washington, DC - Contractor</cp:lastModifiedBy>
  <cp:revision>43</cp:revision>
  <cp:lastPrinted>2016-03-28T13:50:09Z</cp:lastPrinted>
  <dcterms:created xsi:type="dcterms:W3CDTF">2014-08-01T15:55:50Z</dcterms:created>
  <dcterms:modified xsi:type="dcterms:W3CDTF">2022-11-07T14:57:12Z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0x0101008967238FE1C49441A84EB10276AB39F1</vt:lpwstr>
  </property>
  <property fmtid="{D5CDD505-2E9C-101B-9397-08002B2CF9AE}" pid="3" name="MediaServiceImageTags">
    <vt:lpwstr/>
  </property>
</Properties>
</file>