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50359-E51D-4105-B22C-C1366DB6552C}" v="13" dt="2022-11-07T15:01:37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5A950359-E51D-4105-B22C-C1366DB6552C}"/>
    <pc:docChg chg="modSld">
      <pc:chgData name="Miller, Scott A - Buffalo, NY" userId="S::scott.a.miller3@usps.gov::cf64db98-5706-411e-803e-c2ed37421912" providerId="AD" clId="Web-{5A950359-E51D-4105-B22C-C1366DB6552C}" dt="2022-11-07T15:01:32.713" v="8" actId="20577"/>
      <pc:docMkLst>
        <pc:docMk/>
      </pc:docMkLst>
      <pc:sldChg chg="modSp">
        <pc:chgData name="Miller, Scott A - Buffalo, NY" userId="S::scott.a.miller3@usps.gov::cf64db98-5706-411e-803e-c2ed37421912" providerId="AD" clId="Web-{5A950359-E51D-4105-B22C-C1366DB6552C}" dt="2022-11-07T15:01:17.884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5A950359-E51D-4105-B22C-C1366DB6552C}" dt="2022-11-07T15:01:17.884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5A950359-E51D-4105-B22C-C1366DB6552C}" dt="2022-11-07T15:01:21.916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5A950359-E51D-4105-B22C-C1366DB6552C}" dt="2022-11-07T15:01:21.916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5A950359-E51D-4105-B22C-C1366DB6552C}" dt="2022-11-07T15:01:32.713" v="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5A950359-E51D-4105-B22C-C1366DB6552C}" dt="2022-11-07T15:01:27.088" v="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5A950359-E51D-4105-B22C-C1366DB6552C}" dt="2022-11-07T15:01:32.713" v="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Healthy Stats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Healthy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They’re more than just numbers.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know your blood pressure? Cholesterol numbers? What about your body mass index (BMI)? A healthy blood pressure is considered 120 over 80 or less. Cholesterol should be less than 200. And BMI should be between 18.5 and 24.9.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Healthy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Knowing what’s happening inside your body is important to managing your overall health.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7875DA-B1EC-4BF4-9869-5287E602CD4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A8B965C8-720A-415D-8EE8-3E7464D4AA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FD1B25-BF93-4789-A7BC-A97D6D7B79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87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Healthy Stats</vt:lpstr>
      <vt:lpstr>Healthy Stats</vt:lpstr>
      <vt:lpstr>Healthy Stats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34</cp:revision>
  <cp:lastPrinted>2016-03-28T13:50:09Z</cp:lastPrinted>
  <dcterms:created xsi:type="dcterms:W3CDTF">2014-08-01T15:55:50Z</dcterms:created>
  <dcterms:modified xsi:type="dcterms:W3CDTF">2022-11-07T15:01:38Z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