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03989A-DDDA-4848-A153-FFC93F89976F}" v="47" dt="2022-11-07T14:47:46.971"/>
    <p1510:client id="{E980C1C6-A403-44AB-8B8E-68515C5B5D1D}" v="2" dt="2022-11-08T14:26:16.7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303989A-DDDA-4848-A153-FFC93F89976F}"/>
    <pc:docChg chg="modSld">
      <pc:chgData name="Miller, Scott A - Buffalo, NY" userId="S::scott.a.miller3@usps.gov::cf64db98-5706-411e-803e-c2ed37421912" providerId="AD" clId="Web-{D303989A-DDDA-4848-A153-FFC93F89976F}" dt="2022-11-07T14:47:46.971" v="45" actId="20577"/>
      <pc:docMkLst>
        <pc:docMk/>
      </pc:docMkLst>
      <pc:sldChg chg="modSp">
        <pc:chgData name="Miller, Scott A - Buffalo, NY" userId="S::scott.a.miller3@usps.gov::cf64db98-5706-411e-803e-c2ed37421912" providerId="AD" clId="Web-{D303989A-DDDA-4848-A153-FFC93F89976F}" dt="2022-11-07T14:47:03.439" v="40" actId="20577"/>
        <pc:sldMkLst>
          <pc:docMk/>
          <pc:sldMk cId="3497351106" sldId="256"/>
        </pc:sldMkLst>
        <pc:spChg chg="mod">
          <ac:chgData name="Miller, Scott A - Buffalo, NY" userId="S::scott.a.miller3@usps.gov::cf64db98-5706-411e-803e-c2ed37421912" providerId="AD" clId="Web-{D303989A-DDDA-4848-A153-FFC93F89976F}" dt="2022-11-07T14:47:03.439" v="4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303989A-DDDA-4848-A153-FFC93F89976F}" dt="2022-11-07T14:47:30.705" v="42" actId="20577"/>
        <pc:sldMkLst>
          <pc:docMk/>
          <pc:sldMk cId="3125533672" sldId="257"/>
        </pc:sldMkLst>
        <pc:spChg chg="mod">
          <ac:chgData name="Miller, Scott A - Buffalo, NY" userId="S::scott.a.miller3@usps.gov::cf64db98-5706-411e-803e-c2ed37421912" providerId="AD" clId="Web-{D303989A-DDDA-4848-A153-FFC93F89976F}" dt="2022-11-07T14:47:30.705" v="42" actId="20577"/>
          <ac:spMkLst>
            <pc:docMk/>
            <pc:sldMk cId="3125533672" sldId="257"/>
            <ac:spMk id="2" creationId="{00000000-0000-0000-0000-000000000000}"/>
          </ac:spMkLst>
        </pc:spChg>
        <pc:spChg chg="mod">
          <ac:chgData name="Miller, Scott A - Buffalo, NY" userId="S::scott.a.miller3@usps.gov::cf64db98-5706-411e-803e-c2ed37421912" providerId="AD" clId="Web-{D303989A-DDDA-4848-A153-FFC93F89976F}" dt="2022-11-07T14:40:04.185" v="38"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D303989A-DDDA-4848-A153-FFC93F89976F}" dt="2022-11-07T14:47:46.971" v="45" actId="20577"/>
        <pc:sldMkLst>
          <pc:docMk/>
          <pc:sldMk cId="332399375" sldId="258"/>
        </pc:sldMkLst>
        <pc:spChg chg="mod">
          <ac:chgData name="Miller, Scott A - Buffalo, NY" userId="S::scott.a.miller3@usps.gov::cf64db98-5706-411e-803e-c2ed37421912" providerId="AD" clId="Web-{D303989A-DDDA-4848-A153-FFC93F89976F}" dt="2022-11-07T14:47:46.971" v="45" actId="20577"/>
          <ac:spMkLst>
            <pc:docMk/>
            <pc:sldMk cId="332399375" sldId="258"/>
            <ac:spMk id="2" creationId="{00000000-0000-0000-0000-000000000000}"/>
          </ac:spMkLst>
        </pc:spChg>
      </pc:sldChg>
    </pc:docChg>
  </pc:docChgLst>
  <pc:docChgLst>
    <pc:chgData name="Miller, Scott A - Buffalo, NY" userId="S::scott.a.miller3@usps.gov::cf64db98-5706-411e-803e-c2ed37421912" providerId="AD" clId="Web-{E980C1C6-A403-44AB-8B8E-68515C5B5D1D}"/>
    <pc:docChg chg="modSld">
      <pc:chgData name="Miller, Scott A - Buffalo, NY" userId="S::scott.a.miller3@usps.gov::cf64db98-5706-411e-803e-c2ed37421912" providerId="AD" clId="Web-{E980C1C6-A403-44AB-8B8E-68515C5B5D1D}" dt="2022-11-08T14:26:14.909" v="0" actId="20577"/>
      <pc:docMkLst>
        <pc:docMk/>
      </pc:docMkLst>
      <pc:sldChg chg="modSp">
        <pc:chgData name="Miller, Scott A - Buffalo, NY" userId="S::scott.a.miller3@usps.gov::cf64db98-5706-411e-803e-c2ed37421912" providerId="AD" clId="Web-{E980C1C6-A403-44AB-8B8E-68515C5B5D1D}" dt="2022-11-08T14:26:14.909" v="0" actId="20577"/>
        <pc:sldMkLst>
          <pc:docMk/>
          <pc:sldMk cId="3125533672" sldId="257"/>
        </pc:sldMkLst>
        <pc:spChg chg="mod">
          <ac:chgData name="Miller, Scott A - Buffalo, NY" userId="S::scott.a.miller3@usps.gov::cf64db98-5706-411e-803e-c2ed37421912" providerId="AD" clId="Web-{E980C1C6-A403-44AB-8B8E-68515C5B5D1D}" dt="2022-11-08T14:26:14.909" v="0" actId="20577"/>
          <ac:spMkLst>
            <pc:docMk/>
            <pc:sldMk cId="3125533672" sldId="257"/>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11/8/2022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Near-miss Incidents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Near-miss Incidents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That was a close call.</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 near-miss accident is an incident that didn’t result in damage, injury or illness but under different circumstances could have. Facilities are required to document close calls by completing an electronic accident report in SHMT (Safety Health Management Tool).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Near-miss Incidents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a:normAutofit fontScale="4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panose="020B0604020202020204" pitchFamily="34" charset="0"/>
                <a:cs typeface="Arial" panose="020B0604020202020204" pitchFamily="34" charset="0"/>
              </a:rPr>
              <a:t>By documenting near misses and conducting inspections into the root causes, USPS can help prevent future accidents, injury or even a fatality. </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51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For additional information or guidance, contact </a:t>
            </a:r>
            <a:r>
              <a:rPr lang="en-US" sz="4000">
                <a:latin typeface="Arial" panose="020B0604020202020204" pitchFamily="34" charset="0"/>
                <a:cs typeface="Arial" panose="020B0604020202020204" pitchFamily="34" charset="0"/>
              </a:rPr>
              <a:t>your safety </a:t>
            </a:r>
            <a:r>
              <a:rPr lang="en-US" sz="4000" dirty="0">
                <a:latin typeface="Arial" panose="020B0604020202020204" pitchFamily="34" charset="0"/>
                <a:cs typeface="Arial" panose="020B0604020202020204" pitchFamily="34" charset="0"/>
              </a:rPr>
              <a:t>o</a:t>
            </a:r>
            <a:r>
              <a:rPr lang="en-US" sz="4000">
                <a:latin typeface="Arial" panose="020B0604020202020204" pitchFamily="34" charset="0"/>
                <a:cs typeface="Arial" panose="020B0604020202020204" pitchFamily="34" charset="0"/>
              </a:rPr>
              <a:t>ffice</a:t>
            </a:r>
            <a:r>
              <a:rPr lang="en-US"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CEBCA16-F461-40CB-B455-590ABCD0D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810472-2DA8-402F-A927-91F5D422946F}">
  <ds:schemaRefs>
    <ds:schemaRef ds:uri="http://schemas.microsoft.com/sharepoint/v3/contenttype/forms"/>
  </ds:schemaRefs>
</ds:datastoreItem>
</file>

<file path=customXml/itemProps3.xml><?xml version="1.0" encoding="utf-8"?>
<ds:datastoreItem xmlns:ds="http://schemas.openxmlformats.org/officeDocument/2006/customXml" ds:itemID="{1DB5BD65-E0C2-477A-8AC2-7E4CBA5C1B5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409</TotalTime>
  <Words>88</Words>
  <Application>Microsoft Office PowerPoint</Application>
  <PresentationFormat>On-screen Show (4:3)</PresentationFormat>
  <Paragraphs>19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Near-miss Incidents</vt:lpstr>
      <vt:lpstr>Near-miss Incidents</vt:lpstr>
      <vt:lpstr>Near-miss Incidents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71</cp:revision>
  <cp:lastPrinted>2016-03-28T13:50:09Z</cp:lastPrinted>
  <dcterms:created xsi:type="dcterms:W3CDTF">2014-08-01T15:55:50Z</dcterms:created>
  <dcterms:modified xsi:type="dcterms:W3CDTF">2022-11-08T14:26:25Z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