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5C367D-F160-4B84-9D71-48C004B65428}" v="6" dt="2022-11-07T14:51:14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59" autoAdjust="0"/>
  </p:normalViewPr>
  <p:slideViewPr>
    <p:cSldViewPr snapToGrid="0" snapToObjects="1">
      <p:cViewPr>
        <p:scale>
          <a:sx n="99" d="100"/>
          <a:sy n="99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S::scott.a.miller3@usps.gov::cf64db98-5706-411e-803e-c2ed37421912" providerId="AD" clId="Web-{725C367D-F160-4B84-9D71-48C004B65428}"/>
    <pc:docChg chg="modSld">
      <pc:chgData name="Miller, Scott A - Buffalo, NY" userId="S::scott.a.miller3@usps.gov::cf64db98-5706-411e-803e-c2ed37421912" providerId="AD" clId="Web-{725C367D-F160-4B84-9D71-48C004B65428}" dt="2022-11-07T14:51:14.387" v="3" actId="20577"/>
      <pc:docMkLst>
        <pc:docMk/>
      </pc:docMkLst>
      <pc:sldChg chg="modSp">
        <pc:chgData name="Miller, Scott A - Buffalo, NY" userId="S::scott.a.miller3@usps.gov::cf64db98-5706-411e-803e-c2ed37421912" providerId="AD" clId="Web-{725C367D-F160-4B84-9D71-48C004B65428}" dt="2022-11-07T14:51:03.199" v="0" actId="20577"/>
        <pc:sldMkLst>
          <pc:docMk/>
          <pc:sldMk cId="3497351106" sldId="256"/>
        </pc:sldMkLst>
        <pc:spChg chg="mod">
          <ac:chgData name="Miller, Scott A - Buffalo, NY" userId="S::scott.a.miller3@usps.gov::cf64db98-5706-411e-803e-c2ed37421912" providerId="AD" clId="Web-{725C367D-F160-4B84-9D71-48C004B65428}" dt="2022-11-07T14:51:03.199" v="0" actId="20577"/>
          <ac:spMkLst>
            <pc:docMk/>
            <pc:sldMk cId="3497351106" sldId="256"/>
            <ac:spMk id="2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725C367D-F160-4B84-9D71-48C004B65428}" dt="2022-11-07T14:51:08.121" v="1" actId="20577"/>
        <pc:sldMkLst>
          <pc:docMk/>
          <pc:sldMk cId="3125533672" sldId="257"/>
        </pc:sldMkLst>
        <pc:spChg chg="mod">
          <ac:chgData name="Miller, Scott A - Buffalo, NY" userId="S::scott.a.miller3@usps.gov::cf64db98-5706-411e-803e-c2ed37421912" providerId="AD" clId="Web-{725C367D-F160-4B84-9D71-48C004B65428}" dt="2022-11-07T14:51:08.121" v="1" actId="20577"/>
          <ac:spMkLst>
            <pc:docMk/>
            <pc:sldMk cId="3125533672" sldId="257"/>
            <ac:spMk id="2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725C367D-F160-4B84-9D71-48C004B65428}" dt="2022-11-07T14:51:14.387" v="3" actId="20577"/>
        <pc:sldMkLst>
          <pc:docMk/>
          <pc:sldMk cId="332399375" sldId="258"/>
        </pc:sldMkLst>
        <pc:spChg chg="mod">
          <ac:chgData name="Miller, Scott A - Buffalo, NY" userId="S::scott.a.miller3@usps.gov::cf64db98-5706-411e-803e-c2ed37421912" providerId="AD" clId="Web-{725C367D-F160-4B84-9D71-48C004B65428}" dt="2022-11-07T14:51:14.387" v="3" actId="20577"/>
          <ac:spMkLst>
            <pc:docMk/>
            <pc:sldMk cId="332399375" sldId="258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FF6F0-E49C-4638-A24D-D1D11FD0F776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88A41-FFE7-4CAA-A41E-17BDDDEF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6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88A41-FFE7-4CAA-A41E-17BDDDEF50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/>
                <a:cs typeface="Arial"/>
              </a:rPr>
              <a:t>Good Housekeeping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/>
                <a:cs typeface="Arial"/>
              </a:rPr>
              <a:t>Good Housekeeping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Banish the dust bunnies!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Keep your workspace clean for safety’s sake. Being committed to good housekeeping prevents injuries, improves productivity and morale, and makes a good first impression on customers.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>
                <a:latin typeface="Arial"/>
                <a:cs typeface="Arial"/>
              </a:rPr>
              <a:t>Good Housekeeping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58779"/>
            <a:ext cx="7420353" cy="443724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And that’s smart safety!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For additional information or guidance, contact your safety office.</a:t>
            </a:r>
          </a:p>
        </p:txBody>
      </p:sp>
    </p:spTree>
    <p:extLst>
      <p:ext uri="{BB962C8B-B14F-4D97-AF65-F5344CB8AC3E}">
        <p14:creationId xmlns:p14="http://schemas.microsoft.com/office/powerpoint/2010/main" val="33239937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67238FE1C49441A84EB10276AB39F1" ma:contentTypeVersion="16" ma:contentTypeDescription="Create a new document." ma:contentTypeScope="" ma:versionID="b32485798791d6ffa934353368664ef4">
  <xsd:schema xmlns:xsd="http://www.w3.org/2001/XMLSchema" xmlns:xs="http://www.w3.org/2001/XMLSchema" xmlns:p="http://schemas.microsoft.com/office/2006/metadata/properties" xmlns:ns1="http://schemas.microsoft.com/sharepoint/v3" xmlns:ns2="57d24744-6575-40bb-88d4-0a3cd153c139" xmlns:ns3="dc2526d9-1c0b-45ed-b3d4-9d2ceccde7b4" targetNamespace="http://schemas.microsoft.com/office/2006/metadata/properties" ma:root="true" ma:fieldsID="04483c9e802dcbdffdd200c981ac4b61" ns1:_="" ns2:_="" ns3:_="">
    <xsd:import namespace="http://schemas.microsoft.com/sharepoint/v3"/>
    <xsd:import namespace="57d24744-6575-40bb-88d4-0a3cd153c139"/>
    <xsd:import namespace="dc2526d9-1c0b-45ed-b3d4-9d2ceccde7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24744-6575-40bb-88d4-0a3cd153c1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526d9-1c0b-45ed-b3d4-9d2ceccde7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c173326-6b7a-41fa-8671-fe7422ede48b}" ma:internalName="TaxCatchAll" ma:showField="CatchAllData" ma:web="dc2526d9-1c0b-45ed-b3d4-9d2ceccde7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57d24744-6575-40bb-88d4-0a3cd153c139">
      <Terms xmlns="http://schemas.microsoft.com/office/infopath/2007/PartnerControls"/>
    </lcf76f155ced4ddcb4097134ff3c332f>
    <TaxCatchAll xmlns="dc2526d9-1c0b-45ed-b3d4-9d2ceccde7b4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ABA96B8-CBC7-4EC8-8D69-02C68F5ABB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5E993B-5731-4D16-9C9E-C9DCD31D20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7d24744-6575-40bb-88d4-0a3cd153c139"/>
    <ds:schemaRef ds:uri="dc2526d9-1c0b-45ed-b3d4-9d2ceccde7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E883A0-8A73-4E5E-AEE3-7AA2BDAFB56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57d24744-6575-40bb-88d4-0a3cd153c139"/>
    <ds:schemaRef ds:uri="dc2526d9-1c0b-45ed-b3d4-9d2ceccde7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56</Words>
  <Application>Microsoft Office PowerPoint</Application>
  <PresentationFormat>On-screen Show 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YSBM_Template</vt:lpstr>
      <vt:lpstr> Good Housekeeping</vt:lpstr>
      <vt:lpstr>Good Housekeeping</vt:lpstr>
      <vt:lpstr>Good Housekeeping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Edwards, Adrian A - Washington, DC - Contractor</cp:lastModifiedBy>
  <cp:revision>56</cp:revision>
  <cp:lastPrinted>2016-03-28T13:50:09Z</cp:lastPrinted>
  <dcterms:created xsi:type="dcterms:W3CDTF">2014-08-01T15:55:50Z</dcterms:created>
  <dcterms:modified xsi:type="dcterms:W3CDTF">2022-11-07T14:51:23Z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0x0101008967238FE1C49441A84EB10276AB39F1</vt:lpwstr>
  </property>
  <property fmtid="{D5CDD505-2E9C-101B-9397-08002B2CF9AE}" pid="3" name="MediaServiceImageTags">
    <vt:lpwstr/>
  </property>
</Properties>
</file>