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5C367D-F160-4B84-9D71-48C004B65428}" v="6" dt="2022-11-07T14:51:14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725C367D-F160-4B84-9D71-48C004B65428}"/>
    <pc:docChg chg="modSld">
      <pc:chgData name="Miller, Scott A - Buffalo, NY" userId="S::scott.a.miller3@usps.gov::cf64db98-5706-411e-803e-c2ed37421912" providerId="AD" clId="Web-{725C367D-F160-4B84-9D71-48C004B65428}" dt="2022-11-07T14:51:14.387" v="3" actId="20577"/>
      <pc:docMkLst>
        <pc:docMk/>
      </pc:docMkLst>
      <pc:sldChg chg="modSp">
        <pc:chgData name="Miller, Scott A - Buffalo, NY" userId="S::scott.a.miller3@usps.gov::cf64db98-5706-411e-803e-c2ed37421912" providerId="AD" clId="Web-{725C367D-F160-4B84-9D71-48C004B65428}" dt="2022-11-07T14:51:03.199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725C367D-F160-4B84-9D71-48C004B65428}" dt="2022-11-07T14:51:03.199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725C367D-F160-4B84-9D71-48C004B65428}" dt="2022-11-07T14:51:08.121" v="1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725C367D-F160-4B84-9D71-48C004B65428}" dt="2022-11-07T14:51:08.121" v="1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725C367D-F160-4B84-9D71-48C004B65428}" dt="2022-11-07T14:51:14.387" v="3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725C367D-F160-4B84-9D71-48C004B65428}" dt="2022-11-07T14:51:14.387" v="3" actId="20577"/>
          <ac:spMkLst>
            <pc:docMk/>
            <pc:sldMk cId="332399375" sldId="25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FF6F0-E49C-4638-A24D-D1D11FD0F776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88A41-FFE7-4CAA-A41E-17BDDDEF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6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88A41-FFE7-4CAA-A41E-17BDDDEF5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Good Housekeeping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Good Housekeeping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Banish the dust bunnies!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Keep your workspace clean for safety’s sake. Being committed to good housekeeping prevents injuries, improves productivity and morale, and makes a good first impression on customers.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>
                <a:latin typeface="Arial"/>
                <a:cs typeface="Arial"/>
              </a:rPr>
              <a:t>Good Housekeeping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BA96B8-CBC7-4EC8-8D69-02C68F5ABB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5E993B-5731-4D16-9C9E-C9DCD31D20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E883A0-8A73-4E5E-AEE3-7AA2BDAFB56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56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Good Housekeeping</vt:lpstr>
      <vt:lpstr>Good Housekeeping</vt:lpstr>
      <vt:lpstr>Good Housekeeping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56</cp:revision>
  <cp:lastPrinted>2016-03-28T13:50:09Z</cp:lastPrinted>
  <dcterms:created xsi:type="dcterms:W3CDTF">2014-08-01T15:55:50Z</dcterms:created>
  <dcterms:modified xsi:type="dcterms:W3CDTF">2022-11-07T14:51:23Z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