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3BF99B-7824-402E-B493-63A6C523FE6B}" v="7" dt="2022-11-07T16:00:02.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863BF99B-7824-402E-B493-63A6C523FE6B}"/>
    <pc:docChg chg="modSld">
      <pc:chgData name="Miller, Scott A - Buffalo, NY" userId="S::scott.a.miller3@usps.gov::cf64db98-5706-411e-803e-c2ed37421912" providerId="AD" clId="Web-{863BF99B-7824-402E-B493-63A6C523FE6B}" dt="2022-11-07T16:00:02.793" v="5" actId="20577"/>
      <pc:docMkLst>
        <pc:docMk/>
      </pc:docMkLst>
      <pc:sldChg chg="modSp">
        <pc:chgData name="Miller, Scott A - Buffalo, NY" userId="S::scott.a.miller3@usps.gov::cf64db98-5706-411e-803e-c2ed37421912" providerId="AD" clId="Web-{863BF99B-7824-402E-B493-63A6C523FE6B}" dt="2022-11-07T15:59:25.621" v="1" actId="20577"/>
        <pc:sldMkLst>
          <pc:docMk/>
          <pc:sldMk cId="3497351106" sldId="256"/>
        </pc:sldMkLst>
        <pc:spChg chg="mod">
          <ac:chgData name="Miller, Scott A - Buffalo, NY" userId="S::scott.a.miller3@usps.gov::cf64db98-5706-411e-803e-c2ed37421912" providerId="AD" clId="Web-{863BF99B-7824-402E-B493-63A6C523FE6B}" dt="2022-11-07T15:59:25.621"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863BF99B-7824-402E-B493-63A6C523FE6B}" dt="2022-11-07T15:59:59.293" v="3" actId="20577"/>
        <pc:sldMkLst>
          <pc:docMk/>
          <pc:sldMk cId="3125533672" sldId="257"/>
        </pc:sldMkLst>
        <pc:spChg chg="mod">
          <ac:chgData name="Miller, Scott A - Buffalo, NY" userId="S::scott.a.miller3@usps.gov::cf64db98-5706-411e-803e-c2ed37421912" providerId="AD" clId="Web-{863BF99B-7824-402E-B493-63A6C523FE6B}" dt="2022-11-07T15:59:59.293"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863BF99B-7824-402E-B493-63A6C523FE6B}" dt="2022-11-07T16:00:02.793" v="5" actId="20577"/>
        <pc:sldMkLst>
          <pc:docMk/>
          <pc:sldMk cId="332399375" sldId="258"/>
        </pc:sldMkLst>
        <pc:spChg chg="mod">
          <ac:chgData name="Miller, Scott A - Buffalo, NY" userId="S::scott.a.miller3@usps.gov::cf64db98-5706-411e-803e-c2ed37421912" providerId="AD" clId="Web-{863BF99B-7824-402E-B493-63A6C523FE6B}" dt="2022-11-07T16:00:02.793" v="5" actId="20577"/>
          <ac:spMkLst>
            <pc:docMk/>
            <pc:sldMk cId="332399375" sldId="25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11/7/2022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Space Heaters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58267"/>
            <a:ext cx="8691613" cy="698768"/>
          </a:xfrm>
        </p:spPr>
        <p:txBody>
          <a:bodyPr>
            <a:noAutofit/>
          </a:bodyPr>
          <a:lstStyle/>
          <a:p>
            <a:pPr algn="ctr"/>
            <a:r>
              <a:rPr lang="en-US" sz="4000" dirty="0">
                <a:latin typeface="Arial"/>
                <a:cs typeface="Arial"/>
              </a:rPr>
              <a:t>Space Heaters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Before you turn up the heat, be informed.</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Using a portable electric space heater? Make sure it’s certified by an independent testing lab. Keep heaters at least three feet away from anything that can burn and out of high traffic areas. Plug it directly into a wall outlet — don’t use an extension cord or power strip. And don’t plug any other electrical devices into the same outlet as the heater. Never leave a space heater unattended — turn it off and unplug it.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a:latin typeface="Arial"/>
                <a:cs typeface="Arial"/>
              </a:rPr>
              <a:t>Space Heaters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a:normAutofit fontScale="550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When used properly, space heaters can provide some warmth without increasing the risk of fire and electric shock.</a:t>
            </a:r>
          </a:p>
          <a:p>
            <a:pPr marL="0" indent="0">
              <a:lnSpc>
                <a:spcPct val="120000"/>
              </a:lnSpc>
              <a:spcBef>
                <a:spcPts val="0"/>
              </a:spcBef>
              <a:spcAft>
                <a:spcPts val="0"/>
              </a:spcAft>
              <a:buNone/>
            </a:pPr>
            <a:endParaRPr lang="en-US" sz="4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5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EF8F0C8-3A72-4EE8-9995-973CF1A519B1}">
  <ds:schemaRefs>
    <ds:schemaRef ds:uri="http://schemas.microsoft.com/sharepoint/v3/contenttype/forms"/>
  </ds:schemaRefs>
</ds:datastoreItem>
</file>

<file path=customXml/itemProps2.xml><?xml version="1.0" encoding="utf-8"?>
<ds:datastoreItem xmlns:ds="http://schemas.openxmlformats.org/officeDocument/2006/customXml" ds:itemID="{C2B90CDA-398D-47BE-8663-8E4B07DD1B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C53947-ADD0-4731-BE7C-6DA20A58EF02}">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439</TotalTime>
  <Words>133</Words>
  <Application>Microsoft Office PowerPoint</Application>
  <PresentationFormat>On-screen Show (4:3)</PresentationFormat>
  <Paragraphs>17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Space Heaters</vt:lpstr>
      <vt:lpstr>Space Heaters</vt:lpstr>
      <vt:lpstr>Space Heaters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59</cp:revision>
  <cp:lastPrinted>2016-03-28T13:50:09Z</cp:lastPrinted>
  <dcterms:created xsi:type="dcterms:W3CDTF">2014-08-01T15:55:50Z</dcterms:created>
  <dcterms:modified xsi:type="dcterms:W3CDTF">2022-11-07T16:00:09Z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