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49A2"/>
    <a:srgbClr val="F49406"/>
    <a:srgbClr val="FFC000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u, Daniel Y - Washington, DC - Contractor" userId="43b80114-ed36-4c11-b869-6c4ab6311e37" providerId="ADAL" clId="{05216225-9876-4900-B821-60455FC313B9}"/>
    <pc:docChg chg="custSel modSld">
      <pc:chgData name="Yu, Daniel Y - Washington, DC - Contractor" userId="43b80114-ed36-4c11-b869-6c4ab6311e37" providerId="ADAL" clId="{05216225-9876-4900-B821-60455FC313B9}" dt="2022-11-15T16:51:04.103" v="6" actId="27636"/>
      <pc:docMkLst>
        <pc:docMk/>
      </pc:docMkLst>
      <pc:sldChg chg="modSp mod">
        <pc:chgData name="Yu, Daniel Y - Washington, DC - Contractor" userId="43b80114-ed36-4c11-b869-6c4ab6311e37" providerId="ADAL" clId="{05216225-9876-4900-B821-60455FC313B9}" dt="2022-11-15T16:50:25.552" v="0"/>
        <pc:sldMkLst>
          <pc:docMk/>
          <pc:sldMk cId="3497351106" sldId="256"/>
        </pc:sldMkLst>
        <pc:spChg chg="mod">
          <ac:chgData name="Yu, Daniel Y - Washington, DC - Contractor" userId="43b80114-ed36-4c11-b869-6c4ab6311e37" providerId="ADAL" clId="{05216225-9876-4900-B821-60455FC313B9}" dt="2022-11-15T16:50:25.552" v="0"/>
          <ac:spMkLst>
            <pc:docMk/>
            <pc:sldMk cId="3497351106" sldId="256"/>
            <ac:spMk id="2" creationId="{00000000-0000-0000-0000-000000000000}"/>
          </ac:spMkLst>
        </pc:spChg>
      </pc:sldChg>
      <pc:sldChg chg="modSp mod">
        <pc:chgData name="Yu, Daniel Y - Washington, DC - Contractor" userId="43b80114-ed36-4c11-b869-6c4ab6311e37" providerId="ADAL" clId="{05216225-9876-4900-B821-60455FC313B9}" dt="2022-11-15T16:50:43.966" v="3" actId="27636"/>
        <pc:sldMkLst>
          <pc:docMk/>
          <pc:sldMk cId="2602962432" sldId="258"/>
        </pc:sldMkLst>
        <pc:spChg chg="mod">
          <ac:chgData name="Yu, Daniel Y - Washington, DC - Contractor" userId="43b80114-ed36-4c11-b869-6c4ab6311e37" providerId="ADAL" clId="{05216225-9876-4900-B821-60455FC313B9}" dt="2022-11-15T16:50:43.966" v="3" actId="27636"/>
          <ac:spMkLst>
            <pc:docMk/>
            <pc:sldMk cId="2602962432" sldId="258"/>
            <ac:spMk id="3" creationId="{00000000-0000-0000-0000-000000000000}"/>
          </ac:spMkLst>
        </pc:spChg>
        <pc:spChg chg="mod">
          <ac:chgData name="Yu, Daniel Y - Washington, DC - Contractor" userId="43b80114-ed36-4c11-b869-6c4ab6311e37" providerId="ADAL" clId="{05216225-9876-4900-B821-60455FC313B9}" dt="2022-11-15T16:50:35.799" v="1"/>
          <ac:spMkLst>
            <pc:docMk/>
            <pc:sldMk cId="2602962432" sldId="258"/>
            <ac:spMk id="6" creationId="{7DF05FDA-3527-4501-A0A1-47138B1F8E49}"/>
          </ac:spMkLst>
        </pc:spChg>
      </pc:sldChg>
      <pc:sldChg chg="modSp mod">
        <pc:chgData name="Yu, Daniel Y - Washington, DC - Contractor" userId="43b80114-ed36-4c11-b869-6c4ab6311e37" providerId="ADAL" clId="{05216225-9876-4900-B821-60455FC313B9}" dt="2022-11-15T16:51:04.103" v="6" actId="27636"/>
        <pc:sldMkLst>
          <pc:docMk/>
          <pc:sldMk cId="1174534945" sldId="259"/>
        </pc:sldMkLst>
        <pc:spChg chg="mod">
          <ac:chgData name="Yu, Daniel Y - Washington, DC - Contractor" userId="43b80114-ed36-4c11-b869-6c4ab6311e37" providerId="ADAL" clId="{05216225-9876-4900-B821-60455FC313B9}" dt="2022-11-15T16:51:04.103" v="6" actId="27636"/>
          <ac:spMkLst>
            <pc:docMk/>
            <pc:sldMk cId="1174534945" sldId="259"/>
            <ac:spMk id="3" creationId="{00000000-0000-0000-0000-000000000000}"/>
          </ac:spMkLst>
        </pc:spChg>
        <pc:spChg chg="mod">
          <ac:chgData name="Yu, Daniel Y - Washington, DC - Contractor" userId="43b80114-ed36-4c11-b869-6c4ab6311e37" providerId="ADAL" clId="{05216225-9876-4900-B821-60455FC313B9}" dt="2022-11-15T16:50:56.911" v="4"/>
          <ac:spMkLst>
            <pc:docMk/>
            <pc:sldMk cId="1174534945" sldId="259"/>
            <ac:spMk id="6" creationId="{7DF05FDA-3527-4501-A0A1-47138B1F8E4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97214"/>
            <a:ext cx="9144000" cy="15607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solidFill>
                  <a:srgbClr val="003296"/>
                </a:solidFill>
                <a:latin typeface="Arial"/>
                <a:ea typeface="+mn-ea"/>
              </a:rPr>
              <a:t>Encrypt or not to Encrypt</a:t>
            </a:r>
            <a:b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</a:br>
            <a:br>
              <a:rPr lang="en-US" sz="4400" dirty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823" y="1402080"/>
            <a:ext cx="7420353" cy="506984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Did you know that some information commonly collected from customers is considered "sensitive" and must be encrypted?  </a:t>
            </a:r>
          </a:p>
          <a:p>
            <a:pPr marL="0" indent="0">
              <a:buNone/>
            </a:pPr>
            <a:endParaRPr lang="en-US" sz="24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Common sensitive data elements include, but are not limited to, personal email addresses and a cell phone number that has a name collected at the same time.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1D49A2"/>
                </a:solidFill>
              </a:rPr>
              <a:t> 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DF05FDA-3527-4501-A0A1-47138B1F8E49}"/>
              </a:ext>
            </a:extLst>
          </p:cNvPr>
          <p:cNvSpPr txBox="1">
            <a:spLocks/>
          </p:cNvSpPr>
          <p:nvPr/>
        </p:nvSpPr>
        <p:spPr>
          <a:xfrm>
            <a:off x="0" y="310131"/>
            <a:ext cx="9144000" cy="156078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D508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/>
            <a:r>
              <a:rPr lang="en-US" dirty="0">
                <a:solidFill>
                  <a:srgbClr val="003296"/>
                </a:solidFill>
              </a:rPr>
              <a:t>Encrypt or not to Encrypt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1823" y="1489211"/>
            <a:ext cx="7420353" cy="41808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solidFill>
                  <a:srgbClr val="003296"/>
                </a:solidFill>
              </a:rPr>
              <a:t>Safekeeping of sensitive information is required by Postal Service regulations.</a:t>
            </a:r>
          </a:p>
          <a:p>
            <a:pPr marL="0" indent="0">
              <a:buNone/>
            </a:pPr>
            <a:endParaRPr lang="en-US" sz="2800" dirty="0">
              <a:solidFill>
                <a:srgbClr val="003296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03296"/>
                </a:solidFill>
              </a:rPr>
              <a:t>And that’s smart business.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solidFill>
                <a:srgbClr val="1D49A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1D49A2"/>
                </a:solidFill>
              </a:rPr>
              <a:t> 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7DF05FDA-3527-4501-A0A1-47138B1F8E49}"/>
              </a:ext>
            </a:extLst>
          </p:cNvPr>
          <p:cNvSpPr txBox="1">
            <a:spLocks/>
          </p:cNvSpPr>
          <p:nvPr/>
        </p:nvSpPr>
        <p:spPr>
          <a:xfrm>
            <a:off x="0" y="310131"/>
            <a:ext cx="9144000" cy="156078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D5089"/>
                </a:solidFill>
                <a:latin typeface="Helvetica"/>
                <a:ea typeface="+mj-ea"/>
                <a:cs typeface="Helvetica"/>
              </a:defRPr>
            </a:lvl1pPr>
          </a:lstStyle>
          <a:p>
            <a:pPr algn="ctr"/>
            <a:r>
              <a:rPr lang="en-US" dirty="0">
                <a:solidFill>
                  <a:srgbClr val="003296"/>
                </a:solidFill>
                <a:latin typeface="Arial"/>
                <a:ea typeface="+mn-ea"/>
              </a:rPr>
              <a:t>Encrypt or not to Encrypt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53494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</TotalTime>
  <Words>85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Helvetica</vt:lpstr>
      <vt:lpstr>Wingdings</vt:lpstr>
      <vt:lpstr>YSBM_Template</vt:lpstr>
      <vt:lpstr>Encrypt or not to Encrypt  </vt:lpstr>
      <vt:lpstr>PowerPoint Presentation</vt:lpstr>
      <vt:lpstr>PowerPoint Presentation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Yu, Daniel Y - Washington, DC - Contractor</cp:lastModifiedBy>
  <cp:revision>54</cp:revision>
  <cp:lastPrinted>2015-09-04T02:20:42Z</cp:lastPrinted>
  <dcterms:created xsi:type="dcterms:W3CDTF">2014-08-01T15:55:50Z</dcterms:created>
  <dcterms:modified xsi:type="dcterms:W3CDTF">2022-11-15T16:51:08Z</dcterms:modified>
</cp:coreProperties>
</file>