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04175"/>
    <a:srgbClr val="72A52D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4918" y="4579964"/>
            <a:ext cx="7700210" cy="1470025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Room for More Mail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6"/>
            <a:ext cx="7420353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Room for More Mail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4096" y="1371600"/>
            <a:ext cx="7225747" cy="441959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sure collection boxes are checked regularly, especially at larger facilities and during times of heavy use, such as Christmas, Mother's Day or Valentine's Day.  </a:t>
            </a:r>
          </a:p>
          <a:p>
            <a:pPr marL="0" indent="0">
              <a:buNone/>
            </a:pPr>
            <a:endParaRPr lang="en-US" sz="8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overflowing box is bad for our brand and does not protect the sanctity of the mail.</a:t>
            </a:r>
          </a:p>
        </p:txBody>
      </p:sp>
    </p:spTree>
    <p:extLst>
      <p:ext uri="{BB962C8B-B14F-4D97-AF65-F5344CB8AC3E}">
        <p14:creationId xmlns:p14="http://schemas.microsoft.com/office/powerpoint/2010/main" val="3445923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58420"/>
            <a:ext cx="7420353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Room for More 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3914" y="1085321"/>
            <a:ext cx="7195930" cy="45104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Timely collections help keep mail secure and provide the service customers pay for and expect.</a:t>
            </a:r>
          </a:p>
          <a:p>
            <a:pPr marL="0" indent="0">
              <a:buNone/>
            </a:pPr>
            <a:endParaRPr lang="en-US" sz="8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that's smart business.</a:t>
            </a: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53896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83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Helvetica</vt:lpstr>
      <vt:lpstr>Wingdings</vt:lpstr>
      <vt:lpstr>YSBM_Template</vt:lpstr>
      <vt:lpstr>Make Room for More Mail</vt:lpstr>
      <vt:lpstr>Make Room for More Mail</vt:lpstr>
      <vt:lpstr>Make Room for More Mail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Yu, Daniel Y - Washington, DC - Contractor</cp:lastModifiedBy>
  <cp:revision>20</cp:revision>
  <cp:lastPrinted>2016-02-11T23:02:29Z</cp:lastPrinted>
  <dcterms:created xsi:type="dcterms:W3CDTF">2014-08-01T15:55:50Z</dcterms:created>
  <dcterms:modified xsi:type="dcterms:W3CDTF">2022-11-22T14:51:33Z</dcterms:modified>
</cp:coreProperties>
</file>