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</a:rPr>
              <a:t>Diversity, Equity, and Inclusion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556" y="1182468"/>
            <a:ext cx="7790229" cy="38211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More than one perspective is a good thing.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D49A2"/>
                </a:solidFill>
              </a:rPr>
              <a:t>   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Cultivating a variety of perspectives from employees with diverse backgrounds increases creativity and employee engagement, which leads to innovative problem solving and a stronger organizational reputation.</a:t>
            </a:r>
          </a:p>
          <a:p>
            <a:pPr marL="0" lvl="0" indent="0"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stronger organizational reputation improves customer satisfaction, attracts talented applicants, and reduces employee turnover.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Fostering Diversity and Inclusion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Studies show that diverse companies have greater success</a:t>
            </a: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Do your part to continue the Postal Service’s long-standing history of fostering diversity through inclusion and collaborative problem-solving.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Fostering Diversity and Inclusion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105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Diversity, Equity, and Inclusion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Pham, Tram T - Washington, DC</cp:lastModifiedBy>
  <cp:revision>49</cp:revision>
  <cp:lastPrinted>2015-09-04T02:20:42Z</cp:lastPrinted>
  <dcterms:created xsi:type="dcterms:W3CDTF">2014-08-01T15:55:50Z</dcterms:created>
  <dcterms:modified xsi:type="dcterms:W3CDTF">2021-07-21T14:34:38Z</dcterms:modified>
</cp:coreProperties>
</file>