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/>
              </a:rPr>
              <a:t>Freedom of Information Act (FOIA):  Round up the Records</a:t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823" y="1489211"/>
            <a:ext cx="7420353" cy="41808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Freedom of Information Act (FOIA) pertains to “agency records.”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it’s not a record maintained or controlled by the Postal Service, it’s not required to be disclosed. </a:t>
            </a: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instance, archived emails are agency records, but your notepad with your personal notes is not an agency record</a:t>
            </a: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Prevent Unnecessary Disclosures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823" y="1489211"/>
            <a:ext cx="7420353" cy="41808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Preventing unnecessary disclosures avoids costly FOIA litigation.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i="1" dirty="0">
                <a:solidFill>
                  <a:srgbClr val="1D4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Privacy and Records Management Office for more guidance.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Prevent Unnecessary Disclosures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101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Freedom of Information Act (FOIA):  Round up the Records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Pham, Tram T - Washington, DC</cp:lastModifiedBy>
  <cp:revision>51</cp:revision>
  <cp:lastPrinted>2015-09-04T02:20:42Z</cp:lastPrinted>
  <dcterms:created xsi:type="dcterms:W3CDTF">2014-08-01T15:55:50Z</dcterms:created>
  <dcterms:modified xsi:type="dcterms:W3CDTF">2021-07-21T14:36:13Z</dcterms:modified>
</cp:coreProperties>
</file>