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Beware of this Contract Conflict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344566"/>
            <a:ext cx="803656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Beware of this Contract Conflict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36320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It’s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unlawful for any postal employee to become interested in any contract for carrying the mail, or to act as an agent — with or without pay — for any contractor or person offering to become a contractor in any business before the Postal Service.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Beware of this Contract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880" y="1501420"/>
            <a:ext cx="7106768" cy="4545626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Avoiding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conflicting outside employment preserves the Postal Service’s reputation as being fair and honest.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r>
              <a:rPr lang="en-US" sz="2200" i="1" dirty="0">
                <a:solidFill>
                  <a:srgbClr val="003296"/>
                </a:solidFill>
                <a:latin typeface="Arial"/>
              </a:rPr>
              <a:t>Contact </a:t>
            </a:r>
            <a:r>
              <a:rPr lang="en-US" sz="2200" i="1" dirty="0">
                <a:solidFill>
                  <a:srgbClr val="003296"/>
                </a:solidFill>
                <a:latin typeface="Arial"/>
              </a:rPr>
              <a:t>the Ethics Office (ethics.help@usps.gov) for guidance on supplemental employment. 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90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Beware of this Contract Conflict </vt:lpstr>
      <vt:lpstr>Beware of this Contract Conflict</vt:lpstr>
      <vt:lpstr>Beware of this Contract Conflict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20</cp:revision>
  <cp:lastPrinted>2016-02-29T21:14:57Z</cp:lastPrinted>
  <dcterms:created xsi:type="dcterms:W3CDTF">2014-08-01T15:55:50Z</dcterms:created>
  <dcterms:modified xsi:type="dcterms:W3CDTF">2019-02-07T20:45:28Z</dcterms:modified>
</cp:coreProperties>
</file>