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96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Beware of this Contract Conflict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20" y="344566"/>
            <a:ext cx="8036560" cy="11430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Beware of this Contract Conflict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36320"/>
            <a:ext cx="7420353" cy="44195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/>
              </a:rPr>
              <a:t>It’s </a:t>
            </a:r>
            <a:r>
              <a:rPr lang="en-US" sz="2400" dirty="0">
                <a:solidFill>
                  <a:srgbClr val="003296"/>
                </a:solidFill>
                <a:latin typeface="Arial"/>
              </a:rPr>
              <a:t>unlawful for any postal employee to become interested in any contract for carrying the mail, or to act as an agent — with or without pay — for any contractor or person offering to become a contractor in any business before the Postal Service.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58420"/>
            <a:ext cx="7420353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Beware of this Contract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880" y="1501420"/>
            <a:ext cx="7106768" cy="4545626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Avoiding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conflicting outside employment preserves the Postal Service’s reputation as being fair and honest.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2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And </a:t>
            </a:r>
            <a:r>
              <a:rPr lang="en-US" sz="22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that's smart business.</a:t>
            </a:r>
          </a:p>
          <a:p>
            <a:pPr marL="0" indent="0">
              <a:buNone/>
            </a:pPr>
            <a:r>
              <a:rPr lang="en-US" sz="2200" i="1" dirty="0">
                <a:solidFill>
                  <a:srgbClr val="003296"/>
                </a:solidFill>
                <a:latin typeface="Arial"/>
              </a:rPr>
              <a:t>Contact </a:t>
            </a:r>
            <a:r>
              <a:rPr lang="en-US" sz="2200" i="1" dirty="0">
                <a:solidFill>
                  <a:srgbClr val="003296"/>
                </a:solidFill>
                <a:latin typeface="Arial"/>
              </a:rPr>
              <a:t>the Ethics Office (ethics.help@usps.gov) for guidance on supplemental employment. </a:t>
            </a: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90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Helvetica</vt:lpstr>
      <vt:lpstr>Times New Roman</vt:lpstr>
      <vt:lpstr>Wingdings</vt:lpstr>
      <vt:lpstr>YSBM_Template</vt:lpstr>
      <vt:lpstr> Beware of this Contract Conflict </vt:lpstr>
      <vt:lpstr>Beware of this Contract Conflict</vt:lpstr>
      <vt:lpstr>Beware of this Contract Conflict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Francis, Eboni B - Washington, DC</cp:lastModifiedBy>
  <cp:revision>20</cp:revision>
  <cp:lastPrinted>2016-02-29T21:14:57Z</cp:lastPrinted>
  <dcterms:created xsi:type="dcterms:W3CDTF">2014-08-01T15:55:50Z</dcterms:created>
  <dcterms:modified xsi:type="dcterms:W3CDTF">2019-02-07T20:45:28Z</dcterms:modified>
</cp:coreProperties>
</file>