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6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Union Contracts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Union Contracts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83562"/>
            <a:ext cx="7420353" cy="4237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Become familiar with our union contracts.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Talk to Labor Relations before initiating programs that affect bargaining unit employees. 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Union Contracts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40988"/>
            <a:ext cx="7420353" cy="4539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Avoiding union grievances helps the Postal Service save time and money.  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business.</a:t>
            </a:r>
            <a:endParaRPr lang="en-US" sz="35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Union Contracts </vt:lpstr>
      <vt:lpstr>Union Contracts  </vt:lpstr>
      <vt:lpstr>Union Contracts 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Yu, Daniel Y - Washington, DC - Contractor</cp:lastModifiedBy>
  <cp:revision>45</cp:revision>
  <cp:lastPrinted>2015-09-04T03:31:47Z</cp:lastPrinted>
  <dcterms:created xsi:type="dcterms:W3CDTF">2014-08-01T15:55:50Z</dcterms:created>
  <dcterms:modified xsi:type="dcterms:W3CDTF">2021-02-18T14:02:55Z</dcterms:modified>
</cp:coreProperties>
</file>