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32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/>
              </a:rPr>
              <a:t>To Redact Or Not To Redact</a:t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556" y="1182468"/>
            <a:ext cx="7790229" cy="38211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TMI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D49A2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Stick to the topic.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D49A2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Emails tend to contain information on more than one subject. When responding to a Freedom of Information Act request for email records on a specific topic, you can withhold emails within an email chain that have nothing to do with the request. You can also redact a paragraph within an email on a different topic. That also goes for all other types of records. </a:t>
            </a:r>
            <a:endParaRPr lang="en-US" sz="2400" dirty="0">
              <a:solidFill>
                <a:srgbClr val="1D49A2"/>
              </a:solidFill>
              <a:latin typeface="Arial"/>
              <a:ea typeface="Times New Roman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To Redact Or Not To Redact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742" y="1504710"/>
            <a:ext cx="7420353" cy="41808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400" dirty="0">
              <a:solidFill>
                <a:srgbClr val="1D49A2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The Postal Service’s FOIA regulations define a record as a “grouping of information” that “pertains to a specific topic.”  When information in emails and documents don’t respond to the specific topic of a request, redacting can protect USPS sensitive information.  </a:t>
            </a:r>
          </a:p>
          <a:p>
            <a:pPr marL="0" indent="0">
              <a:buNone/>
            </a:pPr>
            <a:endParaRPr lang="en-US" sz="2400" dirty="0">
              <a:solidFill>
                <a:srgbClr val="1D49A2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And that’s smart business.</a:t>
            </a:r>
          </a:p>
          <a:p>
            <a:pPr marL="0" indent="0">
              <a:buNone/>
            </a:pPr>
            <a:endParaRPr lang="en-US" sz="2400" dirty="0">
              <a:solidFill>
                <a:srgbClr val="1D49A2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Contact the Federal Compliance team for guidance.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To Redact Or Not To Redact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155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YSBM_Template</vt:lpstr>
      <vt:lpstr>To Redact Or Not To Redact  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Wysokinski, Brittany M - Washington, DC</cp:lastModifiedBy>
  <cp:revision>46</cp:revision>
  <cp:lastPrinted>2015-09-04T02:20:42Z</cp:lastPrinted>
  <dcterms:created xsi:type="dcterms:W3CDTF">2014-08-01T15:55:50Z</dcterms:created>
  <dcterms:modified xsi:type="dcterms:W3CDTF">2020-11-02T14:26:50Z</dcterms:modified>
</cp:coreProperties>
</file>