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11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133296"/>
                </a:solidFill>
              </a:rPr>
              <a:t>Related to a Job Applicant?</a:t>
            </a:r>
            <a:br>
              <a:rPr lang="en-US" dirty="0">
                <a:solidFill>
                  <a:srgbClr val="133296"/>
                </a:solidFill>
              </a:rPr>
            </a:br>
            <a:br>
              <a:rPr lang="en-US" dirty="0">
                <a:solidFill>
                  <a:srgbClr val="133296"/>
                </a:solidFill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133296"/>
                </a:solidFill>
              </a:rPr>
              <a:t>Related to a Job Applicant?</a:t>
            </a:r>
            <a:endParaRPr lang="en-US" dirty="0">
              <a:solidFill>
                <a:srgbClr val="13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1040476"/>
            <a:ext cx="7165358" cy="5097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>
              <a:solidFill>
                <a:srgbClr val="133296"/>
              </a:solidFill>
              <a:latin typeface="Arial"/>
              <a:ea typeface="Times New Roman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13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conflicts of interest in hiring decisions.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13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Avoid the appearance of impropriety.</a:t>
            </a:r>
            <a:endParaRPr lang="en-US" sz="2400" dirty="0">
              <a:solidFill>
                <a:srgbClr val="13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13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3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Fairness in hiring decisions enhances the reputation of the Postal Service as an inclusive organization committed to being an employer of choice.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13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13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it’s smart business.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50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Related to a Job Applicant?    </vt:lpstr>
      <vt:lpstr>Related to a Job Applicant?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Skendall, John L - Washington, DC</cp:lastModifiedBy>
  <cp:revision>20</cp:revision>
  <cp:lastPrinted>2015-09-17T18:29:54Z</cp:lastPrinted>
  <dcterms:created xsi:type="dcterms:W3CDTF">2014-08-01T15:55:50Z</dcterms:created>
  <dcterms:modified xsi:type="dcterms:W3CDTF">2020-09-29T18:27:06Z</dcterms:modified>
</cp:coreProperties>
</file>