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D9C"/>
    <a:srgbClr val="748FC6"/>
    <a:srgbClr val="003296"/>
    <a:srgbClr val="48B810"/>
    <a:srgbClr val="27C71B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evenueassurance@usps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9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All Adds Up</a:t>
            </a:r>
            <a:r>
              <a:rPr lang="en-US" sz="4900" dirty="0" smtClean="0">
                <a:solidFill>
                  <a:srgbClr val="00329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All Adds Up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282148"/>
            <a:ext cx="7324427" cy="49662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E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0E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Postal Service generates $71 billion in annual revenue from the sale of products and services.  Protecting revenue is everyone’s  responsibility</a:t>
            </a:r>
            <a:r>
              <a:rPr lang="en-US" sz="2400" dirty="0" smtClean="0">
                <a:solidFill>
                  <a:srgbClr val="0E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600" dirty="0">
              <a:solidFill>
                <a:srgbClr val="0E3D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E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en-US" sz="2400" dirty="0">
                <a:solidFill>
                  <a:srgbClr val="0E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performs a key role when ensuring the USPS receives the correct revenue for all products and services.</a:t>
            </a:r>
            <a:endParaRPr lang="en-US" sz="2400" dirty="0" smtClean="0">
              <a:solidFill>
                <a:srgbClr val="0E3D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600" dirty="0">
              <a:solidFill>
                <a:srgbClr val="0E3D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E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sz="2400" dirty="0">
                <a:solidFill>
                  <a:srgbClr val="0E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leads for revenue assurance and protection opportunities to: </a:t>
            </a:r>
            <a:r>
              <a:rPr lang="en-US" sz="2400" dirty="0" smtClean="0">
                <a:solidFill>
                  <a:srgbClr val="0E3D9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revenueassurance@usps.gov</a:t>
            </a:r>
            <a:r>
              <a:rPr lang="en-US" sz="2400" dirty="0" smtClean="0">
                <a:solidFill>
                  <a:srgbClr val="0E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E3D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All Adds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527" y="969817"/>
            <a:ext cx="7248378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Protecting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postal revenue helps ensure our financial future.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that's smart business</a:t>
            </a: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72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It All Adds Up  </vt:lpstr>
      <vt:lpstr>It All Adds Up</vt:lpstr>
      <vt:lpstr>It All Adds Up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cp:lastPrinted>2015-09-16T21:26:11Z</cp:lastPrinted>
  <dcterms:created xsi:type="dcterms:W3CDTF">2014-08-01T15:55:50Z</dcterms:created>
  <dcterms:modified xsi:type="dcterms:W3CDTF">2019-03-25T16:08:53Z</dcterms:modified>
</cp:coreProperties>
</file>