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4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rgbClr val="003296"/>
                </a:solidFill>
              </a:rPr>
              <a:t>Document Your Actions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3296"/>
                </a:solidFill>
              </a:rPr>
              <a:t>Document Your Actions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914663"/>
            <a:ext cx="7819697" cy="42121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rgbClr val="003296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3296"/>
                </a:solidFill>
              </a:rPr>
              <a:t>Responding </a:t>
            </a:r>
            <a:r>
              <a:rPr lang="en-US" sz="2800" dirty="0">
                <a:solidFill>
                  <a:srgbClr val="003296"/>
                </a:solidFill>
              </a:rPr>
              <a:t>to a Freedom of Information Act (FOIA) request?  Keep an administrative file for seven years.</a:t>
            </a:r>
          </a:p>
          <a:p>
            <a:pPr marL="0" indent="0">
              <a:buNone/>
            </a:pPr>
            <a:endParaRPr lang="en-US" sz="2800" dirty="0">
              <a:solidFill>
                <a:srgbClr val="003296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3296"/>
                </a:solidFill>
              </a:rPr>
              <a:t>The administrative file should detail your search for records, any records withheld, any records released to the requester, and notes about the processing of the request.  </a:t>
            </a:r>
          </a:p>
          <a:p>
            <a:pPr marL="0" indent="0">
              <a:buNone/>
            </a:pPr>
            <a:endParaRPr lang="en-US" sz="10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506" y="1106285"/>
            <a:ext cx="7420353" cy="55030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rgbClr val="003296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3296"/>
                </a:solidFill>
              </a:rPr>
              <a:t>A detailed administrative file could be the difference between winning and losing a FOIA lawsuit in U.S. District Court.  Winning FOIA lawsuits and avoiding liability is smart business.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003296"/>
                </a:solidFill>
              </a:rPr>
              <a:t>Contact the Privacy and </a:t>
            </a:r>
            <a:r>
              <a:rPr lang="en-US" sz="2400" i="1" dirty="0" smtClean="0">
                <a:solidFill>
                  <a:srgbClr val="003296"/>
                </a:solidFill>
              </a:rPr>
              <a:t>Records Management </a:t>
            </a:r>
            <a:r>
              <a:rPr lang="en-US" sz="2400" i="1" dirty="0">
                <a:solidFill>
                  <a:srgbClr val="003296"/>
                </a:solidFill>
              </a:rPr>
              <a:t>Office for guidance.</a:t>
            </a:r>
            <a:endParaRPr lang="en-US" sz="2400" dirty="0">
              <a:solidFill>
                <a:srgbClr val="003296"/>
              </a:solidFill>
            </a:endParaRPr>
          </a:p>
          <a:p>
            <a:pPr marL="0" indent="0">
              <a:buNone/>
            </a:pPr>
            <a:endParaRPr lang="en-US" sz="2200" i="1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86603"/>
            <a:ext cx="9144000" cy="9785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4390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3296"/>
                </a:solidFill>
              </a:rPr>
              <a:t>Document Your Actions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100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Document Your Actions  </vt:lpstr>
      <vt:lpstr>Document Your Actions</vt:lpstr>
      <vt:lpstr>Document Your Actions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44</cp:revision>
  <cp:lastPrinted>2015-09-04T02:20:42Z</cp:lastPrinted>
  <dcterms:created xsi:type="dcterms:W3CDTF">2014-08-01T15:55:50Z</dcterms:created>
  <dcterms:modified xsi:type="dcterms:W3CDTF">2020-06-24T13:58:33Z</dcterms:modified>
</cp:coreProperties>
</file>