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6" d="100"/>
          <a:sy n="116" d="100"/>
        </p:scale>
        <p:origin x="9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26398"/>
            <a:ext cx="9144000" cy="1560786"/>
          </a:xfrm>
        </p:spPr>
        <p:txBody>
          <a:bodyPr>
            <a:normAutofit fontScale="90000"/>
          </a:bodyPr>
          <a:lstStyle/>
          <a:p>
            <a:pPr algn="ctr"/>
            <a:r>
              <a:rPr lang="en-US" sz="4900" dirty="0">
                <a:solidFill>
                  <a:srgbClr val="003296"/>
                </a:solidFill>
                <a:latin typeface="Arial"/>
                <a:ea typeface="+mn-ea"/>
              </a:rPr>
              <a:t>Opportunities to Learn and Grow</a:t>
            </a:r>
            <a:endParaRPr lang="en-US" sz="4900" dirty="0">
              <a:solidFill>
                <a:srgbClr val="003296"/>
              </a:solidFill>
              <a:latin typeface="Arial"/>
              <a:ea typeface="+mn-ea"/>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700" y="1184440"/>
            <a:ext cx="8104956" cy="3977380"/>
          </a:xfrm>
        </p:spPr>
        <p:txBody>
          <a:bodyPr>
            <a:noAutofit/>
          </a:bodyPr>
          <a:lstStyle/>
          <a:p>
            <a:pPr marL="0" indent="0">
              <a:spcBef>
                <a:spcPts val="0"/>
              </a:spcBef>
              <a:spcAft>
                <a:spcPts val="0"/>
              </a:spcAft>
              <a:buNone/>
            </a:pPr>
            <a:r>
              <a:rPr lang="en-US" sz="2000" dirty="0" smtClean="0">
                <a:solidFill>
                  <a:srgbClr val="003296"/>
                </a:solidFill>
                <a:latin typeface="Arial"/>
                <a:ea typeface="Times New Roman"/>
                <a:cs typeface="Arial"/>
              </a:rPr>
              <a:t>Be </a:t>
            </a:r>
            <a:r>
              <a:rPr lang="en-US" sz="2000" dirty="0">
                <a:solidFill>
                  <a:srgbClr val="003296"/>
                </a:solidFill>
                <a:latin typeface="Arial"/>
                <a:ea typeface="Times New Roman"/>
                <a:cs typeface="Arial"/>
              </a:rPr>
              <a:t>a grow pro.</a:t>
            </a:r>
          </a:p>
          <a:p>
            <a:pPr marL="0" indent="0">
              <a:spcBef>
                <a:spcPts val="0"/>
              </a:spcBef>
              <a:spcAft>
                <a:spcPts val="0"/>
              </a:spcAft>
              <a:buNone/>
            </a:pPr>
            <a:endParaRPr lang="en-US" sz="2000" dirty="0">
              <a:solidFill>
                <a:srgbClr val="003296"/>
              </a:solidFill>
              <a:latin typeface="Arial"/>
              <a:ea typeface="Times New Roman"/>
              <a:cs typeface="Arial"/>
            </a:endParaRPr>
          </a:p>
          <a:p>
            <a:pPr marL="0" indent="0">
              <a:spcBef>
                <a:spcPts val="0"/>
              </a:spcBef>
              <a:spcAft>
                <a:spcPts val="0"/>
              </a:spcAft>
              <a:buNone/>
            </a:pPr>
            <a:r>
              <a:rPr lang="en-US" sz="2000" dirty="0">
                <a:solidFill>
                  <a:srgbClr val="003296"/>
                </a:solidFill>
                <a:latin typeface="Arial"/>
                <a:ea typeface="Times New Roman"/>
                <a:cs typeface="Arial"/>
              </a:rPr>
              <a:t>One way employees can learn and grow is to find more efficient ways to do their jobs. The best managers know an organization’s growth depends on employees’ capacity to learn and grow. The best teams are never quite satisfied with current ways of doing things. They always strive to find better, more efficient ways to work.</a:t>
            </a:r>
          </a:p>
          <a:p>
            <a:pPr marL="0" indent="0">
              <a:spcBef>
                <a:spcPts val="0"/>
              </a:spcBef>
              <a:spcAft>
                <a:spcPts val="0"/>
              </a:spcAft>
              <a:buNone/>
            </a:pPr>
            <a:endParaRPr lang="en-US" sz="2000" dirty="0">
              <a:solidFill>
                <a:srgbClr val="003296"/>
              </a:solidFill>
              <a:latin typeface="Arial"/>
              <a:ea typeface="Times New Roman"/>
              <a:cs typeface="Arial"/>
            </a:endParaRPr>
          </a:p>
          <a:p>
            <a:pPr marL="0" indent="0">
              <a:spcBef>
                <a:spcPts val="0"/>
              </a:spcBef>
              <a:spcAft>
                <a:spcPts val="0"/>
              </a:spcAft>
              <a:buNone/>
            </a:pPr>
            <a:r>
              <a:rPr lang="en-US" sz="2000" dirty="0">
                <a:solidFill>
                  <a:srgbClr val="003296"/>
                </a:solidFill>
                <a:latin typeface="Arial"/>
                <a:ea typeface="Times New Roman"/>
                <a:cs typeface="Arial"/>
              </a:rPr>
              <a:t>Where there’s growth, there’s innovation.</a:t>
            </a:r>
          </a:p>
          <a:p>
            <a:pPr marL="0" indent="0">
              <a:spcBef>
                <a:spcPts val="0"/>
              </a:spcBef>
              <a:spcAft>
                <a:spcPts val="0"/>
              </a:spcAft>
              <a:buNone/>
            </a:pPr>
            <a:endParaRPr lang="en-US" sz="2000" dirty="0">
              <a:solidFill>
                <a:srgbClr val="003296"/>
              </a:solidFill>
              <a:latin typeface="Arial"/>
              <a:ea typeface="Times New Roman"/>
              <a:cs typeface="Arial"/>
            </a:endParaRPr>
          </a:p>
          <a:p>
            <a:pPr marL="0" indent="0">
              <a:spcBef>
                <a:spcPts val="0"/>
              </a:spcBef>
              <a:spcAft>
                <a:spcPts val="0"/>
              </a:spcAft>
              <a:buNone/>
            </a:pPr>
            <a:r>
              <a:rPr lang="en-US" sz="2000" i="1" dirty="0">
                <a:solidFill>
                  <a:srgbClr val="003296"/>
                </a:solidFill>
                <a:latin typeface="Arial"/>
                <a:ea typeface="Times New Roman"/>
                <a:cs typeface="Arial"/>
              </a:rPr>
              <a:t>Challenge me.</a:t>
            </a:r>
          </a:p>
          <a:p>
            <a:pPr marL="0" indent="0">
              <a:spcBef>
                <a:spcPts val="0"/>
              </a:spcBef>
              <a:spcAft>
                <a:spcPts val="0"/>
              </a:spcAft>
              <a:buNone/>
            </a:pPr>
            <a:endParaRPr lang="en-US" sz="2000" dirty="0">
              <a:solidFill>
                <a:srgbClr val="003296"/>
              </a:solidFill>
              <a:latin typeface="Arial"/>
              <a:ea typeface="Times New Roman"/>
              <a:cs typeface="Arial"/>
            </a:endParaRPr>
          </a:p>
          <a:p>
            <a:pPr marL="0" indent="0">
              <a:spcBef>
                <a:spcPts val="0"/>
              </a:spcBef>
              <a:spcAft>
                <a:spcPts val="0"/>
              </a:spcAft>
              <a:buNone/>
            </a:pPr>
            <a:r>
              <a:rPr lang="en-US" sz="2000" dirty="0">
                <a:solidFill>
                  <a:srgbClr val="003296"/>
                </a:solidFill>
                <a:latin typeface="Arial"/>
                <a:ea typeface="Times New Roman"/>
                <a:cs typeface="Arial"/>
              </a:rPr>
              <a:t>And that’s smart business.</a:t>
            </a:r>
          </a:p>
          <a:p>
            <a:pPr marL="0" indent="0">
              <a:spcBef>
                <a:spcPts val="0"/>
              </a:spcBef>
              <a:spcAft>
                <a:spcPts val="0"/>
              </a:spcAft>
              <a:buNone/>
            </a:pPr>
            <a:endParaRPr lang="en-US" sz="2000" dirty="0">
              <a:solidFill>
                <a:srgbClr val="003296"/>
              </a:solidFill>
              <a:latin typeface="Arial"/>
              <a:ea typeface="Times New Roman"/>
              <a:cs typeface="Arial"/>
            </a:endParaRPr>
          </a:p>
        </p:txBody>
      </p:sp>
      <p:sp>
        <p:nvSpPr>
          <p:cNvPr id="5" name="Title 1"/>
          <p:cNvSpPr txBox="1">
            <a:spLocks/>
          </p:cNvSpPr>
          <p:nvPr/>
        </p:nvSpPr>
        <p:spPr>
          <a:xfrm>
            <a:off x="-85344" y="237534"/>
            <a:ext cx="9144000" cy="156078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3600" dirty="0">
                <a:solidFill>
                  <a:srgbClr val="003296"/>
                </a:solidFill>
                <a:latin typeface="Arial"/>
                <a:ea typeface="+mn-ea"/>
              </a:rPr>
              <a:t>Opportunities to Learn and Grow</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4663639"/>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92</Words>
  <Application>Microsoft Office PowerPoint</Application>
  <PresentationFormat>On-screen Show (4:3)</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Times New Roman</vt:lpstr>
      <vt:lpstr>YSBM_Template</vt:lpstr>
      <vt:lpstr>Opportunities to Learn and Grow</vt:lpstr>
      <vt:lpstr>PowerPoint Presentation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53</cp:revision>
  <cp:lastPrinted>2015-09-04T02:20:42Z</cp:lastPrinted>
  <dcterms:created xsi:type="dcterms:W3CDTF">2014-08-01T15:55:50Z</dcterms:created>
  <dcterms:modified xsi:type="dcterms:W3CDTF">2020-03-24T14:29:20Z</dcterms:modified>
</cp:coreProperties>
</file>