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296"/>
    <a:srgbClr val="1D49A2"/>
    <a:srgbClr val="F49406"/>
    <a:srgbClr val="FFC000"/>
    <a:srgbClr val="72A52D"/>
    <a:srgbClr val="004175"/>
    <a:srgbClr val="0D5089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132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SCM_imag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297214"/>
            <a:ext cx="9144000" cy="156078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dirty="0">
                <a:solidFill>
                  <a:srgbClr val="003296"/>
                </a:solidFill>
                <a:latin typeface="Arial"/>
                <a:ea typeface="+mn-ea"/>
              </a:rPr>
              <a:t>It’s Our Business</a:t>
            </a:r>
            <a:br>
              <a:rPr lang="en-US" sz="4400" dirty="0">
                <a:solidFill>
                  <a:srgbClr val="003296"/>
                </a:solidFill>
                <a:latin typeface="Arial"/>
                <a:ea typeface="+mn-ea"/>
              </a:rPr>
            </a:br>
            <a:br>
              <a:rPr lang="en-US" sz="4400" dirty="0">
                <a:solidFill>
                  <a:srgbClr val="003296"/>
                </a:solidFill>
                <a:latin typeface="Arial"/>
                <a:ea typeface="+mn-ea"/>
              </a:rPr>
            </a:b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6603"/>
            <a:ext cx="9144000" cy="97858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3296"/>
                </a:solidFill>
                <a:latin typeface="Arial"/>
              </a:rPr>
              <a:t>It’s Our Business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5572" y="1265183"/>
            <a:ext cx="7819697" cy="421214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sz="1400" dirty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Our time is our time. 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dirty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When you’re on the clock at the Postal Service, you can’t spend any time doing work for a second job or your own company. Not 30 minutes, not 30 seconds, no time at all. It’s prohibited under the USPS misuse of time provision.</a:t>
            </a:r>
          </a:p>
          <a:p>
            <a:pPr marL="0" indent="0">
              <a:buNone/>
            </a:pPr>
            <a:endParaRPr lang="en-US" sz="1000" dirty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358420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3296"/>
                </a:solidFill>
                <a:latin typeface="Arial"/>
              </a:rPr>
              <a:t>It’s Our Business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295" y="1080654"/>
            <a:ext cx="7420353" cy="462933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>
              <a:solidFill>
                <a:srgbClr val="003296"/>
              </a:solidFill>
              <a:latin typeface="Arial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3296"/>
                </a:solidFill>
                <a:latin typeface="Arial"/>
              </a:rPr>
              <a:t>You also can’t use postal equipment and resources to perform work for your outside employer or your outside company — regardless of whether you’re on the clock.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dirty="0">
              <a:solidFill>
                <a:srgbClr val="003296"/>
              </a:solidFill>
              <a:latin typeface="Arial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3296"/>
                </a:solidFill>
                <a:latin typeface="Arial"/>
              </a:rPr>
              <a:t>Our customers don’t want to pay you to work for someone else.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86603"/>
            <a:ext cx="9144000" cy="9785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D5089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962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358420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3296"/>
                </a:solidFill>
                <a:latin typeface="Arial"/>
              </a:rPr>
              <a:t>It’s Our Business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295" y="1080654"/>
            <a:ext cx="7420353" cy="462933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>
              <a:solidFill>
                <a:srgbClr val="003296"/>
              </a:solidFill>
              <a:latin typeface="Arial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3296"/>
                </a:solidFill>
                <a:latin typeface="Arial"/>
              </a:rPr>
              <a:t>Postal time, equipment and resources can’t be used to serve another employer.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dirty="0">
              <a:solidFill>
                <a:srgbClr val="003296"/>
              </a:solidFill>
              <a:latin typeface="Arial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3296"/>
                </a:solidFill>
                <a:latin typeface="Arial"/>
              </a:rPr>
              <a:t>And that’s smart business.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dirty="0">
              <a:solidFill>
                <a:srgbClr val="003296"/>
              </a:solidFill>
              <a:latin typeface="Arial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3296"/>
                </a:solidFill>
                <a:latin typeface="Arial"/>
              </a:rPr>
              <a:t>Contact the Ethics Office (ethics.help@usps.gov) for guidance. 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86603"/>
            <a:ext cx="9144000" cy="9785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D5089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094602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</TotalTime>
  <Words>143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Helvetica</vt:lpstr>
      <vt:lpstr>Times New Roman</vt:lpstr>
      <vt:lpstr>Wingdings</vt:lpstr>
      <vt:lpstr>YSBM_Template</vt:lpstr>
      <vt:lpstr>It’s Our Business  </vt:lpstr>
      <vt:lpstr>It’s Our Business</vt:lpstr>
      <vt:lpstr>It’s Our Business </vt:lpstr>
      <vt:lpstr>It’s Our Business </vt:lpstr>
    </vt:vector>
  </TitlesOfParts>
  <Company>USPS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Skendall, John L - Washington, DC</cp:lastModifiedBy>
  <cp:revision>41</cp:revision>
  <cp:lastPrinted>2015-09-04T02:20:42Z</cp:lastPrinted>
  <dcterms:created xsi:type="dcterms:W3CDTF">2014-08-01T15:55:50Z</dcterms:created>
  <dcterms:modified xsi:type="dcterms:W3CDTF">2020-02-07T20:51:03Z</dcterms:modified>
</cp:coreProperties>
</file>