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It’s Our Business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It’s Our Business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Our time is our time.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you’re on the clock at the Postal Service, you can’t spend any time doing work for a second job or your own company. Not 30 minutes, not 30 seconds, no time at all. It’s prohibited under the USPS misuse of time provision.</a:t>
            </a:r>
          </a:p>
          <a:p>
            <a:pPr marL="0" indent="0">
              <a:buNone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It’s Our Business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You also can’t use postal equipment and resources to perform work for your outside employer or your outside company — regardless of whether you’re on the clock.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Our customers don’t want to pay you to work for someone else.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6603"/>
            <a:ext cx="9144000" cy="978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It’s Our Business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Postal time, equipment and resources can’t be used to serve another employer.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that’s smart 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Contact the Ethics Office (ethics.help@usps.gov) for guidance.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6603"/>
            <a:ext cx="9144000" cy="978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9460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143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YSBM_Template</vt:lpstr>
      <vt:lpstr>It’s Our Business  </vt:lpstr>
      <vt:lpstr>It’s Our Business</vt:lpstr>
      <vt:lpstr>It’s Our Business </vt:lpstr>
      <vt:lpstr>It’s Our Business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Skendall, John L - Washington, DC</cp:lastModifiedBy>
  <cp:revision>41</cp:revision>
  <cp:lastPrinted>2015-09-04T02:20:42Z</cp:lastPrinted>
  <dcterms:created xsi:type="dcterms:W3CDTF">2014-08-01T15:55:50Z</dcterms:created>
  <dcterms:modified xsi:type="dcterms:W3CDTF">2020-02-07T20:51:03Z</dcterms:modified>
</cp:coreProperties>
</file>