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1D49A2"/>
    <a:srgbClr val="F49406"/>
    <a:srgbClr val="FFC0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1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626398"/>
            <a:ext cx="9144000" cy="1560786"/>
          </a:xfrm>
        </p:spPr>
        <p:txBody>
          <a:bodyPr>
            <a:normAutofit/>
          </a:bodyPr>
          <a:lstStyle/>
          <a:p>
            <a:pPr algn="ctr"/>
            <a:r>
              <a:rPr lang="en-US" sz="4900" dirty="0" smtClean="0">
                <a:solidFill>
                  <a:srgbClr val="003296"/>
                </a:solidFill>
                <a:latin typeface="Arial"/>
                <a:ea typeface="+mn-ea"/>
              </a:rPr>
              <a:t>I </a:t>
            </a:r>
            <a:r>
              <a:rPr lang="en-US" sz="4900" dirty="0">
                <a:solidFill>
                  <a:srgbClr val="003296"/>
                </a:solidFill>
                <a:latin typeface="Arial"/>
                <a:ea typeface="+mn-ea"/>
              </a:rPr>
              <a:t>Have a Best Friend at Work</a:t>
            </a:r>
            <a:endParaRPr lang="en-US" sz="4900" dirty="0">
              <a:solidFill>
                <a:srgbClr val="003296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356" y="989368"/>
            <a:ext cx="8104956" cy="397738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Call it social dynamics.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Throughout our lives, we spend a lot of time at work. We instinctively look to develop friendships at work in which we feel respected and trusted. Having a best friend at work can help employees feel more engaged — and with best friends, teams will be more likely to see a positive impact on business results. It’s simple: People with friends at work are happier at work.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It helps build mutual trust and teamwork.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And that’s smart business.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85344" y="237534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en-US" sz="3600" dirty="0" smtClean="0">
                <a:solidFill>
                  <a:srgbClr val="003296"/>
                </a:solidFill>
                <a:latin typeface="Arial"/>
                <a:ea typeface="+mn-ea"/>
              </a:rPr>
              <a:t>I </a:t>
            </a:r>
            <a:r>
              <a:rPr lang="en-US" sz="3600" dirty="0">
                <a:solidFill>
                  <a:srgbClr val="003296"/>
                </a:solidFill>
                <a:latin typeface="Arial"/>
                <a:ea typeface="+mn-ea"/>
              </a:rPr>
              <a:t>Have a Best Friend at Work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663639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106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Times New Roman</vt:lpstr>
      <vt:lpstr>YSBM_Template</vt:lpstr>
      <vt:lpstr>I Have a Best Friend at Work</vt:lpstr>
      <vt:lpstr>PowerPoint Presentation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51</cp:revision>
  <cp:lastPrinted>2015-09-04T02:20:42Z</cp:lastPrinted>
  <dcterms:created xsi:type="dcterms:W3CDTF">2014-08-01T15:55:50Z</dcterms:created>
  <dcterms:modified xsi:type="dcterms:W3CDTF">2020-02-24T14:58:02Z</dcterms:modified>
</cp:coreProperties>
</file>