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2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26398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Committed to Quality Work</a:t>
            </a:r>
            <a:endParaRPr lang="en-US" sz="4900" dirty="0">
              <a:solidFill>
                <a:srgbClr val="003296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56" y="1147864"/>
            <a:ext cx="7682257" cy="39773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takes a team effort.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Trusting that one’s co-workers share a commitment to quality is vital to excellent team performance. All employees need to be in an environment where there is mutual trust and a respect for one another’s efforts and results. This starts with a deep awareness of work standards and team expectations.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Help them feel proud.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that’s smart business.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85344" y="237534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3600" dirty="0" smtClean="0">
                <a:solidFill>
                  <a:srgbClr val="003296"/>
                </a:solidFill>
                <a:latin typeface="Arial"/>
                <a:ea typeface="+mn-ea"/>
              </a:rPr>
              <a:t>Committed to Quality Work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63639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76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YSBM_Template</vt:lpstr>
      <vt:lpstr>Committed to Quality Work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50</cp:revision>
  <cp:lastPrinted>2015-09-04T02:20:42Z</cp:lastPrinted>
  <dcterms:created xsi:type="dcterms:W3CDTF">2014-08-01T15:55:50Z</dcterms:created>
  <dcterms:modified xsi:type="dcterms:W3CDTF">2020-02-21T19:20:47Z</dcterms:modified>
</cp:coreProperties>
</file>