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08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26398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Mission or Purpose/Job Importance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798320"/>
            <a:ext cx="8083296" cy="42121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more than just a paycheck.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Excellent performance occurs when people are deeply attached to a sense of purpose in their lives. When employees feel their job is important, they want to do more of it.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237534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  <a:t>Mission or Purpose/Job Importance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6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305052"/>
            <a:ext cx="8083296" cy="42121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people feel a connection between the work they do and their personal mission, they’re more likely to stay with an organization and feel like they’re an integral part of something bigger than themselves.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i="1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them see their importance.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237534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  <a:t>Mission or Purpose/Job Importance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99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Mission or Purpose/Job Importance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49</cp:revision>
  <cp:lastPrinted>2015-09-04T02:20:42Z</cp:lastPrinted>
  <dcterms:created xsi:type="dcterms:W3CDTF">2014-08-01T15:55:50Z</dcterms:created>
  <dcterms:modified xsi:type="dcterms:W3CDTF">2019-12-19T20:44:09Z</dcterms:modified>
</cp:coreProperties>
</file>