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1D49A2"/>
    <a:srgbClr val="F49406"/>
    <a:srgbClr val="FFC000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108" y="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626398"/>
            <a:ext cx="9144000" cy="156078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 smtClean="0">
                <a:solidFill>
                  <a:srgbClr val="003296"/>
                </a:solidFill>
                <a:latin typeface="Arial"/>
                <a:ea typeface="+mn-ea"/>
              </a:rPr>
              <a:t>Mission or Purpose/Job Importance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360" y="1798320"/>
            <a:ext cx="8083296" cy="421214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It’s more than just a paycheck.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Excellent performance occurs when people are deeply attached to a sense of purpose in their lives. When employees feel their job is important, they want to do more of it.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85344" y="237534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r>
              <a:rPr lang="en-US" sz="3600" dirty="0">
                <a:solidFill>
                  <a:srgbClr val="003296"/>
                </a:solidFill>
                <a:latin typeface="Arial"/>
                <a:ea typeface="+mn-ea"/>
              </a:rPr>
              <a:t>Mission or Purpose/Job Importance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663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480" y="1305052"/>
            <a:ext cx="8083296" cy="421214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When people feel a connection between the work they do and their personal mission, they’re more likely to stay with an organization and feel like they’re an integral part of something bigger than themselves.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i="1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i="1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Help them see their importance.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And that’s smart business.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85344" y="237534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r>
              <a:rPr lang="en-US" sz="3600" dirty="0">
                <a:solidFill>
                  <a:srgbClr val="003296"/>
                </a:solidFill>
                <a:latin typeface="Arial"/>
                <a:ea typeface="+mn-ea"/>
              </a:rPr>
              <a:t>Mission or Purpose/Job Importance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99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</vt:lpstr>
      <vt:lpstr>Times New Roman</vt:lpstr>
      <vt:lpstr>YSBM_Template</vt:lpstr>
      <vt:lpstr>Mission or Purpose/Job Importance</vt:lpstr>
      <vt:lpstr>PowerPoint Presentation</vt:lpstr>
      <vt:lpstr>PowerPoint Presentation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Johnson, Brittany M - Washington, DC</cp:lastModifiedBy>
  <cp:revision>49</cp:revision>
  <cp:lastPrinted>2015-09-04T02:20:42Z</cp:lastPrinted>
  <dcterms:created xsi:type="dcterms:W3CDTF">2014-08-01T15:55:50Z</dcterms:created>
  <dcterms:modified xsi:type="dcterms:W3CDTF">2019-12-19T20:44:09Z</dcterms:modified>
</cp:coreProperties>
</file>