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08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E</a:t>
            </a:r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ncouraging Development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46984"/>
            <a:ext cx="7819697" cy="42121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 a grow pro.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Development requires commitment — from both manager and employee. Each employee is a unique individual. Each person may need, respond to, or value developmental encouragement differently. It starts with an understanding, followed by a commitment.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Help me grow.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85344" y="5886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Encouraging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60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Encouraging Development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46</cp:revision>
  <cp:lastPrinted>2015-09-04T02:20:42Z</cp:lastPrinted>
  <dcterms:created xsi:type="dcterms:W3CDTF">2014-08-01T15:55:50Z</dcterms:created>
  <dcterms:modified xsi:type="dcterms:W3CDTF">2019-12-19T20:32:33Z</dcterms:modified>
</cp:coreProperties>
</file>