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08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Care About Me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46984"/>
            <a:ext cx="7819697" cy="42121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Humanity first.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Employees need to know that they are more than just a number. They need to know that someone is concerned about them as people first and as employees second.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Show you care by enabling them.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5886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Care About 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Care About Me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45</cp:revision>
  <cp:lastPrinted>2015-09-04T02:20:42Z</cp:lastPrinted>
  <dcterms:created xsi:type="dcterms:W3CDTF">2014-08-01T15:55:50Z</dcterms:created>
  <dcterms:modified xsi:type="dcterms:W3CDTF">2019-12-19T19:57:16Z</dcterms:modified>
</cp:coreProperties>
</file>