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264"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900" dirty="0" smtClean="0">
                <a:solidFill>
                  <a:srgbClr val="003296"/>
                </a:solidFill>
                <a:latin typeface="Arial"/>
                <a:ea typeface="+mn-ea"/>
              </a:rPr>
              <a:t>Recognition or Praise for Good Work</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5572" y="625192"/>
            <a:ext cx="7819697" cy="4212140"/>
          </a:xfrm>
        </p:spPr>
        <p:txBody>
          <a:bodyPr>
            <a:noAutofit/>
          </a:bodyPr>
          <a:lstStyle/>
          <a:p>
            <a:pPr>
              <a:spcBef>
                <a:spcPts val="0"/>
              </a:spcBef>
              <a:spcAft>
                <a:spcPts val="0"/>
              </a:spcAft>
              <a:buFont typeface="Wingdings" panose="05000000000000000000" pitchFamily="2" charset="2"/>
              <a:buChar char="Ø"/>
            </a:pPr>
            <a:endParaRPr lang="en-US" sz="2400" dirty="0" smtClean="0">
              <a:solidFill>
                <a:srgbClr val="003296"/>
              </a:solidFill>
              <a:latin typeface="Arial"/>
              <a:ea typeface="Times New Roman"/>
              <a:cs typeface="Arial"/>
            </a:endParaRPr>
          </a:p>
          <a:p>
            <a:pPr marL="0" indent="0">
              <a:spcBef>
                <a:spcPts val="0"/>
              </a:spcBef>
              <a:spcAft>
                <a:spcPts val="0"/>
              </a:spcAft>
              <a:buNone/>
            </a:pPr>
            <a:r>
              <a:rPr lang="en-US" sz="2400" dirty="0">
                <a:solidFill>
                  <a:srgbClr val="003296"/>
                </a:solidFill>
                <a:latin typeface="Arial"/>
                <a:ea typeface="Times New Roman"/>
                <a:cs typeface="Arial"/>
              </a:rPr>
              <a:t>Kudos count.</a:t>
            </a:r>
          </a:p>
          <a:p>
            <a:pPr marL="0" indent="0">
              <a:spcBef>
                <a:spcPts val="0"/>
              </a:spcBef>
              <a:spcAft>
                <a:spcPts val="0"/>
              </a:spcAft>
              <a:buNone/>
            </a:pPr>
            <a:endParaRPr lang="en-US" sz="2400" dirty="0">
              <a:solidFill>
                <a:srgbClr val="003296"/>
              </a:solidFill>
              <a:latin typeface="Arial"/>
              <a:ea typeface="Times New Roman"/>
              <a:cs typeface="Arial"/>
            </a:endParaRPr>
          </a:p>
          <a:p>
            <a:pPr marL="0" indent="0">
              <a:spcBef>
                <a:spcPts val="0"/>
              </a:spcBef>
              <a:spcAft>
                <a:spcPts val="0"/>
              </a:spcAft>
              <a:buNone/>
            </a:pPr>
            <a:r>
              <a:rPr lang="en-US" sz="2400" dirty="0">
                <a:solidFill>
                  <a:srgbClr val="003296"/>
                </a:solidFill>
                <a:latin typeface="Arial"/>
                <a:ea typeface="Times New Roman"/>
                <a:cs typeface="Arial"/>
              </a:rPr>
              <a:t>Effective recognition needs to be honest and based on measurable outcomes. How much recognition? At least every seven days. All employees should be individually recognized or at least told that they’ve done a good job or set a record. And you can never give too much recognition if it’s honest and deserved.</a:t>
            </a:r>
          </a:p>
          <a:p>
            <a:pPr marL="0" indent="0">
              <a:spcBef>
                <a:spcPts val="0"/>
              </a:spcBef>
              <a:spcAft>
                <a:spcPts val="0"/>
              </a:spcAft>
              <a:buNone/>
            </a:pPr>
            <a:endParaRPr lang="en-US" sz="2400" dirty="0">
              <a:solidFill>
                <a:srgbClr val="003296"/>
              </a:solidFill>
              <a:latin typeface="Arial"/>
              <a:ea typeface="Times New Roman"/>
              <a:cs typeface="Arial"/>
            </a:endParaRPr>
          </a:p>
          <a:p>
            <a:pPr marL="0" indent="0">
              <a:spcBef>
                <a:spcPts val="0"/>
              </a:spcBef>
              <a:spcAft>
                <a:spcPts val="0"/>
              </a:spcAft>
              <a:buNone/>
            </a:pPr>
            <a:r>
              <a:rPr lang="en-US" sz="2400" i="1" dirty="0">
                <a:solidFill>
                  <a:srgbClr val="003296"/>
                </a:solidFill>
                <a:latin typeface="Arial"/>
                <a:ea typeface="Times New Roman"/>
                <a:cs typeface="Arial"/>
              </a:rPr>
              <a:t>Help me see my value</a:t>
            </a:r>
            <a:r>
              <a:rPr lang="en-US" sz="2400" dirty="0">
                <a:solidFill>
                  <a:srgbClr val="003296"/>
                </a:solidFill>
                <a:latin typeface="Arial"/>
                <a:ea typeface="Times New Roman"/>
                <a:cs typeface="Arial"/>
              </a:rPr>
              <a:t>.</a:t>
            </a:r>
          </a:p>
          <a:p>
            <a:pPr marL="0" indent="0">
              <a:spcBef>
                <a:spcPts val="0"/>
              </a:spcBef>
              <a:spcAft>
                <a:spcPts val="0"/>
              </a:spcAft>
              <a:buNone/>
            </a:pPr>
            <a:endParaRPr lang="en-US" sz="2400" dirty="0">
              <a:solidFill>
                <a:srgbClr val="003296"/>
              </a:solidFill>
              <a:latin typeface="Arial"/>
              <a:ea typeface="Times New Roman"/>
              <a:cs typeface="Arial"/>
            </a:endParaRPr>
          </a:p>
          <a:p>
            <a:pPr marL="0" indent="0">
              <a:spcBef>
                <a:spcPts val="0"/>
              </a:spcBef>
              <a:spcAft>
                <a:spcPts val="0"/>
              </a:spcAft>
              <a:buNone/>
            </a:pPr>
            <a:r>
              <a:rPr lang="en-US" sz="2400" dirty="0">
                <a:solidFill>
                  <a:srgbClr val="003296"/>
                </a:solidFill>
                <a:latin typeface="Arial"/>
                <a:ea typeface="Times New Roman"/>
                <a:cs typeface="Arial"/>
              </a:rPr>
              <a:t>And that’s smart business.</a:t>
            </a:r>
          </a:p>
        </p:txBody>
      </p:sp>
      <p:sp>
        <p:nvSpPr>
          <p:cNvPr id="4" name="Title 1"/>
          <p:cNvSpPr txBox="1">
            <a:spLocks/>
          </p:cNvSpPr>
          <p:nvPr/>
        </p:nvSpPr>
        <p:spPr>
          <a:xfrm>
            <a:off x="157655" y="178676"/>
            <a:ext cx="9144000" cy="1560786"/>
          </a:xfrm>
          <a:prstGeom prst="rect">
            <a:avLst/>
          </a:prstGeom>
        </p:spPr>
        <p:txBody>
          <a:bodyPr vert="horz" lIns="91440" tIns="45720" rIns="91440" bIns="45720" rtlCol="0" anchor="t">
            <a:normAutofit fontScale="82500" lnSpcReduction="10000"/>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sz="4900" dirty="0">
                <a:solidFill>
                  <a:srgbClr val="003296"/>
                </a:solidFill>
                <a:latin typeface="Arial"/>
                <a:ea typeface="+mn-ea"/>
              </a:rPr>
              <a:t>Recognition or Praise for Good Work</a:t>
            </a:r>
            <a:r>
              <a:rPr lang="en-US" dirty="0" smtClean="0">
                <a:solidFill>
                  <a:srgbClr val="003296"/>
                </a:solidFill>
                <a:latin typeface="Arial"/>
                <a:ea typeface="+mn-ea"/>
              </a:rPr>
              <a:t/>
            </a:r>
            <a:br>
              <a:rPr lang="en-US" dirty="0" smtClean="0">
                <a:solidFill>
                  <a:srgbClr val="003296"/>
                </a:solidFill>
                <a:latin typeface="Arial"/>
                <a:ea typeface="+mn-ea"/>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83</Words>
  <Application>Microsoft Office PowerPoint</Application>
  <PresentationFormat>On-screen Show (4:3)</PresentationFormat>
  <Paragraphs>10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Helvetica</vt:lpstr>
      <vt:lpstr>Times New Roman</vt:lpstr>
      <vt:lpstr>Wingdings</vt:lpstr>
      <vt:lpstr>YSBM_Template</vt:lpstr>
      <vt:lpstr>Recognition or Praise for Good Work</vt:lpstr>
      <vt:lpstr>PowerPoint Presentation</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44</cp:revision>
  <cp:lastPrinted>2015-09-04T02:20:42Z</cp:lastPrinted>
  <dcterms:created xsi:type="dcterms:W3CDTF">2014-08-01T15:55:50Z</dcterms:created>
  <dcterms:modified xsi:type="dcterms:W3CDTF">2019-11-26T13:08:09Z</dcterms:modified>
</cp:coreProperties>
</file>