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12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Opportunity </a:t>
            </a:r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T</a:t>
            </a:r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o Do What I Do Best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972034"/>
            <a:ext cx="7819697" cy="42121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Doing what comes naturally.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manager provides a powerful benefit when placing employees in jobs that enable them to use the best of their natural talents and take advantage of the skills and knowledge that are their strengths.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Know me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that’s smart business.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7655" y="178676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Opportunity To Do What I Do Best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62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Opportunity To Do What I Do Best 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42</cp:revision>
  <cp:lastPrinted>2015-09-04T02:20:42Z</cp:lastPrinted>
  <dcterms:created xsi:type="dcterms:W3CDTF">2014-08-01T15:55:50Z</dcterms:created>
  <dcterms:modified xsi:type="dcterms:W3CDTF">2019-11-26T12:59:57Z</dcterms:modified>
</cp:coreProperties>
</file>