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296"/>
    <a:srgbClr val="1D49A2"/>
    <a:srgbClr val="F49406"/>
    <a:srgbClr val="FFC000"/>
    <a:srgbClr val="72A52D"/>
    <a:srgbClr val="004175"/>
    <a:srgbClr val="0D5089"/>
    <a:srgbClr val="004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1264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SCM_ima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590" y="4420394"/>
            <a:ext cx="6879940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YSCM_imag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80" y="1357029"/>
            <a:ext cx="7420353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26" y="2500029"/>
            <a:ext cx="7420353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297214"/>
            <a:ext cx="9144000" cy="156078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dirty="0" smtClean="0">
                <a:solidFill>
                  <a:srgbClr val="003296"/>
                </a:solidFill>
                <a:latin typeface="Arial"/>
                <a:ea typeface="+mn-ea"/>
              </a:rPr>
              <a:t>Opportunity </a:t>
            </a:r>
            <a:r>
              <a:rPr lang="en-US" sz="4900" dirty="0">
                <a:solidFill>
                  <a:srgbClr val="003296"/>
                </a:solidFill>
                <a:latin typeface="Arial"/>
                <a:ea typeface="+mn-ea"/>
              </a:rPr>
              <a:t>T</a:t>
            </a:r>
            <a:r>
              <a:rPr lang="en-US" sz="4900" dirty="0" smtClean="0">
                <a:solidFill>
                  <a:srgbClr val="003296"/>
                </a:solidFill>
                <a:latin typeface="Arial"/>
                <a:ea typeface="+mn-ea"/>
              </a:rPr>
              <a:t>o Do What I Do Best</a:t>
            </a:r>
            <a:r>
              <a:rPr lang="en-US" sz="4400" dirty="0" smtClean="0">
                <a:solidFill>
                  <a:srgbClr val="003296"/>
                </a:solidFill>
                <a:latin typeface="Arial"/>
                <a:ea typeface="+mn-ea"/>
              </a:rPr>
              <a:t/>
            </a:r>
            <a:br>
              <a:rPr lang="en-US" sz="4400" dirty="0" smtClean="0">
                <a:solidFill>
                  <a:srgbClr val="003296"/>
                </a:solidFill>
                <a:latin typeface="Arial"/>
                <a:ea typeface="+mn-ea"/>
              </a:rPr>
            </a:b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5572" y="972034"/>
            <a:ext cx="7819697" cy="421214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sz="2400" dirty="0" smtClean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Doing what comes naturally. 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A manager provides a powerful benefit when placing employees in jobs that enable them to use the best of their natural talents and take advantage of the skills and knowledge that are their strengths.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i="1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Know me</a:t>
            </a:r>
            <a:r>
              <a:rPr lang="en-US" sz="24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And that’s smart business.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57655" y="178676"/>
            <a:ext cx="9144000" cy="156078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D5089"/>
                </a:solidFill>
                <a:latin typeface="Helvetica"/>
                <a:ea typeface="+mj-ea"/>
                <a:cs typeface="Helvetica"/>
              </a:defRPr>
            </a:lvl1pPr>
          </a:lstStyle>
          <a:p>
            <a:pPr algn="ctr"/>
            <a:r>
              <a:rPr lang="en-US" sz="4900" dirty="0" smtClean="0">
                <a:solidFill>
                  <a:srgbClr val="003296"/>
                </a:solidFill>
                <a:latin typeface="Arial"/>
                <a:ea typeface="+mn-ea"/>
              </a:rPr>
              <a:t>Opportunity To Do What I Do Best</a:t>
            </a:r>
            <a:r>
              <a:rPr lang="en-US" dirty="0" smtClean="0">
                <a:solidFill>
                  <a:srgbClr val="003296"/>
                </a:solidFill>
                <a:latin typeface="Arial"/>
                <a:ea typeface="+mn-ea"/>
              </a:rPr>
              <a:t/>
            </a:r>
            <a:br>
              <a:rPr lang="en-US" dirty="0" smtClean="0">
                <a:solidFill>
                  <a:srgbClr val="003296"/>
                </a:solidFill>
                <a:latin typeface="Arial"/>
                <a:ea typeface="+mn-ea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533672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</TotalTime>
  <Words>62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Helvetica</vt:lpstr>
      <vt:lpstr>Times New Roman</vt:lpstr>
      <vt:lpstr>Wingdings</vt:lpstr>
      <vt:lpstr>YSBM_Template</vt:lpstr>
      <vt:lpstr>Opportunity To Do What I Do Best </vt:lpstr>
      <vt:lpstr>PowerPoint Presentation</vt:lpstr>
    </vt:vector>
  </TitlesOfParts>
  <Company>USPS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Johnson, Brittany M - Washington, DC</cp:lastModifiedBy>
  <cp:revision>42</cp:revision>
  <cp:lastPrinted>2015-09-04T02:20:42Z</cp:lastPrinted>
  <dcterms:created xsi:type="dcterms:W3CDTF">2014-08-01T15:55:50Z</dcterms:created>
  <dcterms:modified xsi:type="dcterms:W3CDTF">2019-11-26T12:59:57Z</dcterms:modified>
</cp:coreProperties>
</file>