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1D49A2"/>
    <a:srgbClr val="F49406"/>
    <a:srgbClr val="FFC0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44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>
                <a:solidFill>
                  <a:srgbClr val="003296"/>
                </a:solidFill>
                <a:latin typeface="Arial"/>
                <a:ea typeface="+mn-ea"/>
              </a:rPr>
              <a:t>Free me from unnecessary stress!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3"/>
            <a:ext cx="9144000" cy="97858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Free me from unnecessary stress!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910" y="844972"/>
            <a:ext cx="7823686" cy="421214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Take a deep breath everybody.</a:t>
            </a:r>
          </a:p>
          <a:p>
            <a:pPr marL="0" indent="0">
              <a:buNone/>
            </a:pPr>
            <a:endParaRPr lang="en-US" sz="12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Great managers discover the needs of each person in relation to the outcomes they’re attempting to achieve and position resources accordingly. Excessive employee stress impacts employee retention, safety and productivity — and customer engagement. </a:t>
            </a:r>
          </a:p>
          <a:p>
            <a:pPr marL="0" indent="0">
              <a:buNone/>
            </a:pPr>
            <a:endParaRPr lang="en-US" sz="12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Get me what I need to go to work.</a:t>
            </a:r>
          </a:p>
          <a:p>
            <a:pPr marL="0" indent="0">
              <a:buNone/>
            </a:pPr>
            <a:endParaRPr lang="en-US" sz="12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And that’s smart business.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70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Times New Roman</vt:lpstr>
      <vt:lpstr>YSBM_Template</vt:lpstr>
      <vt:lpstr>Free me from unnecessary stress! </vt:lpstr>
      <vt:lpstr>Free me from unnecessary stress!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42</cp:revision>
  <cp:lastPrinted>2015-09-04T02:20:42Z</cp:lastPrinted>
  <dcterms:created xsi:type="dcterms:W3CDTF">2014-08-01T15:55:50Z</dcterms:created>
  <dcterms:modified xsi:type="dcterms:W3CDTF">2019-09-24T16:16:34Z</dcterms:modified>
</cp:coreProperties>
</file>