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44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900" dirty="0" smtClean="0">
                <a:solidFill>
                  <a:srgbClr val="003296"/>
                </a:solidFill>
                <a:latin typeface="Arial"/>
                <a:ea typeface="+mn-ea"/>
              </a:rPr>
              <a:t>Focus Me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3296"/>
                </a:solidFill>
                <a:latin typeface="Arial"/>
              </a:rPr>
              <a:t>Focus 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604172"/>
            <a:ext cx="7819697" cy="42121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Help employees keep the focus. </a:t>
            </a:r>
          </a:p>
          <a:p>
            <a:pPr marL="0" indent="0">
              <a:buNone/>
            </a:pPr>
            <a:endParaRPr lang="en-US" sz="1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Knowing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what’s expected is more than a job description. It’s an understanding of how one person’s role fits in with what everyone else is supposed to do — and how those expectations change when circumstances change</a:t>
            </a: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.</a:t>
            </a:r>
          </a:p>
          <a:p>
            <a:pPr marL="0" indent="0">
              <a:buNone/>
            </a:pPr>
            <a:endParaRPr lang="en-US" sz="1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Give me </a:t>
            </a: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clarity.</a:t>
            </a:r>
          </a:p>
          <a:p>
            <a:pPr marL="0" indent="0">
              <a:buNone/>
            </a:pPr>
            <a:endParaRPr lang="en-US" sz="1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And that’s smart business.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57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Times New Roman</vt:lpstr>
      <vt:lpstr>Wingdings</vt:lpstr>
      <vt:lpstr>YSBM_Template</vt:lpstr>
      <vt:lpstr>Focus Me </vt:lpstr>
      <vt:lpstr>Focus Me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41</cp:revision>
  <cp:lastPrinted>2015-09-04T02:20:42Z</cp:lastPrinted>
  <dcterms:created xsi:type="dcterms:W3CDTF">2014-08-01T15:55:50Z</dcterms:created>
  <dcterms:modified xsi:type="dcterms:W3CDTF">2019-09-24T15:12:09Z</dcterms:modified>
</cp:coreProperties>
</file>