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1D49A2"/>
    <a:srgbClr val="F49406"/>
    <a:srgbClr val="FFC0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44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>
                <a:solidFill>
                  <a:srgbClr val="003296"/>
                </a:solidFill>
                <a:latin typeface="Arial"/>
                <a:ea typeface="+mn-ea"/>
              </a:rPr>
              <a:t>Any Port Will Not Do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3"/>
            <a:ext cx="9144000" cy="97858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Any Port Will Not Do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572" y="1749925"/>
            <a:ext cx="7819697" cy="42121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1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Stop and think before you connect. Plugging personal electronic devices — such as smart phones, thumb drives or e-cigarettes — into a Postal Service computer’s USB port is against USPS policy.</a:t>
            </a:r>
            <a:endParaRPr lang="en-US" sz="28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Any Port Will Not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311" y="916402"/>
            <a:ext cx="8027352" cy="462933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</a:rPr>
              <a:t>These five tips can help protect you and USPS:   </a:t>
            </a:r>
            <a:endParaRPr lang="en-US" sz="24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sz="1200" dirty="0">
              <a:solidFill>
                <a:srgbClr val="003296"/>
              </a:solidFill>
              <a:latin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</a:rPr>
              <a:t>Use </a:t>
            </a:r>
            <a:r>
              <a:rPr lang="en-US" sz="2400" dirty="0">
                <a:solidFill>
                  <a:srgbClr val="003296"/>
                </a:solidFill>
                <a:latin typeface="Arial"/>
              </a:rPr>
              <a:t>a wall outlet at an approved location (such as break room).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</a:rPr>
              <a:t>Consider </a:t>
            </a:r>
            <a:r>
              <a:rPr lang="en-US" sz="2400" dirty="0">
                <a:solidFill>
                  <a:srgbClr val="003296"/>
                </a:solidFill>
                <a:latin typeface="Arial"/>
              </a:rPr>
              <a:t>a portable charger.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</a:rPr>
              <a:t>Avoid </a:t>
            </a:r>
            <a:r>
              <a:rPr lang="en-US" sz="2400" dirty="0">
                <a:solidFill>
                  <a:srgbClr val="003296"/>
                </a:solidFill>
                <a:latin typeface="Arial"/>
              </a:rPr>
              <a:t>public charging stations (airports for example).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</a:rPr>
              <a:t>Plug </a:t>
            </a:r>
            <a:r>
              <a:rPr lang="en-US" sz="2400" dirty="0">
                <a:solidFill>
                  <a:srgbClr val="003296"/>
                </a:solidFill>
                <a:latin typeface="Arial"/>
              </a:rPr>
              <a:t>only USPS-approved devices into postal equipment.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</a:rPr>
              <a:t>Report </a:t>
            </a:r>
            <a:r>
              <a:rPr lang="en-US" sz="2400" dirty="0">
                <a:solidFill>
                  <a:srgbClr val="003296"/>
                </a:solidFill>
                <a:latin typeface="Arial"/>
              </a:rPr>
              <a:t>unauthorized devices connected to USPS equipment.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Any Port Will Not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311" y="1525456"/>
            <a:ext cx="8027352" cy="462933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</a:rPr>
              <a:t>Practicing smart cybersecurity is smart business.</a:t>
            </a:r>
          </a:p>
          <a:p>
            <a:pPr marL="0" indent="0">
              <a:buNone/>
            </a:pPr>
            <a:endParaRPr lang="en-US" sz="24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</a:rPr>
              <a:t>For more information security best practices, visit the CyberSafe at USPS sites on </a:t>
            </a:r>
            <a:r>
              <a:rPr lang="en-US" sz="2400" i="1" dirty="0">
                <a:solidFill>
                  <a:srgbClr val="003296"/>
                </a:solidFill>
                <a:latin typeface="Arial"/>
              </a:rPr>
              <a:t>Blue</a:t>
            </a:r>
            <a:r>
              <a:rPr lang="en-US" sz="2400" dirty="0">
                <a:solidFill>
                  <a:srgbClr val="003296"/>
                </a:solidFill>
                <a:latin typeface="Arial"/>
              </a:rPr>
              <a:t>, </a:t>
            </a:r>
            <a:r>
              <a:rPr lang="en-US" sz="2400" i="1" dirty="0" err="1">
                <a:solidFill>
                  <a:srgbClr val="003296"/>
                </a:solidFill>
                <a:latin typeface="Arial"/>
              </a:rPr>
              <a:t>LiteBlue</a:t>
            </a:r>
            <a:r>
              <a:rPr lang="en-US" sz="2400" dirty="0">
                <a:solidFill>
                  <a:srgbClr val="003296"/>
                </a:solidFill>
                <a:latin typeface="Arial"/>
              </a:rPr>
              <a:t> and </a:t>
            </a:r>
            <a:r>
              <a:rPr lang="en-US" sz="2400" i="1" dirty="0">
                <a:solidFill>
                  <a:srgbClr val="003296"/>
                </a:solidFill>
                <a:latin typeface="Arial"/>
              </a:rPr>
              <a:t>USPSCyberSafe.com</a:t>
            </a:r>
            <a:r>
              <a:rPr lang="en-US" sz="2400" dirty="0">
                <a:solidFill>
                  <a:srgbClr val="003296"/>
                </a:solidFill>
                <a:latin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013691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135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Helvetica</vt:lpstr>
      <vt:lpstr>Times New Roman</vt:lpstr>
      <vt:lpstr>Wingdings</vt:lpstr>
      <vt:lpstr>YSBM_Template</vt:lpstr>
      <vt:lpstr>Any Port Will Not Do  </vt:lpstr>
      <vt:lpstr>Any Port Will Not Do</vt:lpstr>
      <vt:lpstr>Any Port Will Not Do</vt:lpstr>
      <vt:lpstr>Any Port Will Not Do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40</cp:revision>
  <cp:lastPrinted>2015-09-04T02:20:42Z</cp:lastPrinted>
  <dcterms:created xsi:type="dcterms:W3CDTF">2014-08-01T15:55:50Z</dcterms:created>
  <dcterms:modified xsi:type="dcterms:W3CDTF">2019-09-24T15:19:00Z</dcterms:modified>
</cp:coreProperties>
</file>