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44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/>
          </a:bodyPr>
          <a:lstStyle/>
          <a:p>
            <a:pPr algn="ctr"/>
            <a:r>
              <a:rPr lang="en-US" sz="4900" dirty="0">
                <a:solidFill>
                  <a:srgbClr val="003296"/>
                </a:solidFill>
                <a:latin typeface="Arial"/>
                <a:ea typeface="+mn-ea"/>
              </a:rPr>
              <a:t>Mind your own business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Mind your own business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921905"/>
            <a:ext cx="8143175" cy="421214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Absent a contractual agreement, local businesses are not permitted on postal property for commercial purposes, including to display commercial advertising.  </a:t>
            </a:r>
          </a:p>
          <a:p>
            <a:pPr marL="0" indent="0">
              <a:buNone/>
            </a:pPr>
            <a:endParaRPr lang="en-US" sz="12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Follow the guidelines on Poster 7 regarding rules for conduct on Postal Service property. </a:t>
            </a:r>
          </a:p>
          <a:p>
            <a:pPr marL="0" indent="0">
              <a:buNone/>
            </a:pPr>
            <a:endParaRPr lang="en-US" sz="12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That’s our smart business. </a:t>
            </a:r>
          </a:p>
          <a:p>
            <a:pPr marL="0" indent="0">
              <a:buNone/>
            </a:pPr>
            <a:endParaRPr lang="en-US" sz="1200" i="1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Find Poster 7 at </a:t>
            </a:r>
            <a:r>
              <a:rPr lang="en-US" sz="2400" i="1" dirty="0" err="1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PolicyNet</a:t>
            </a:r>
            <a:r>
              <a:rPr lang="en-US" sz="2400" i="1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 under Essential Links on the Blue home page.</a:t>
            </a:r>
            <a:endParaRPr lang="en-US" sz="2400" i="1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65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Times New Roman</vt:lpstr>
      <vt:lpstr>YSBM_Template</vt:lpstr>
      <vt:lpstr>Mind your own business</vt:lpstr>
      <vt:lpstr>Mind your own business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43</cp:revision>
  <cp:lastPrinted>2015-09-04T02:20:42Z</cp:lastPrinted>
  <dcterms:created xsi:type="dcterms:W3CDTF">2014-08-01T15:55:50Z</dcterms:created>
  <dcterms:modified xsi:type="dcterms:W3CDTF">2019-09-24T16:13:12Z</dcterms:modified>
</cp:coreProperties>
</file>