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44"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9/24/2019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fontScale="90000"/>
          </a:bodyPr>
          <a:lstStyle/>
          <a:p>
            <a:pPr algn="ctr"/>
            <a:r>
              <a:rPr lang="en-US" sz="4900" dirty="0">
                <a:solidFill>
                  <a:srgbClr val="003296"/>
                </a:solidFill>
                <a:latin typeface="Arial"/>
                <a:ea typeface="+mn-ea"/>
              </a:rPr>
              <a:t>To solicit or not to solicit, that is the question…</a:t>
            </a:r>
            <a:r>
              <a:rPr lang="en-US" sz="4400" dirty="0" smtClean="0">
                <a:solidFill>
                  <a:srgbClr val="003296"/>
                </a:solidFill>
                <a:latin typeface="Arial"/>
                <a:ea typeface="+mn-ea"/>
              </a:rPr>
              <a:t/>
            </a:r>
            <a:br>
              <a:rPr lang="en-US" sz="4400" dirty="0" smtClean="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603"/>
            <a:ext cx="9144000" cy="978580"/>
          </a:xfrm>
        </p:spPr>
        <p:txBody>
          <a:bodyPr>
            <a:normAutofit fontScale="90000"/>
          </a:bodyPr>
          <a:lstStyle/>
          <a:p>
            <a:pPr algn="ctr"/>
            <a:r>
              <a:rPr lang="en-US" dirty="0">
                <a:solidFill>
                  <a:srgbClr val="003296"/>
                </a:solidFill>
                <a:latin typeface="Arial"/>
              </a:rPr>
              <a:t>To solicit or not to solicit, that is the question…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5572" y="1417664"/>
            <a:ext cx="7819697" cy="4212140"/>
          </a:xfrm>
        </p:spPr>
        <p:txBody>
          <a:bodyPr>
            <a:noAutofit/>
          </a:bodyPr>
          <a:lstStyle/>
          <a:p>
            <a:pPr marL="0" indent="0">
              <a:buNone/>
            </a:pPr>
            <a:endParaRPr lang="en-US" sz="1400" dirty="0">
              <a:solidFill>
                <a:srgbClr val="003296"/>
              </a:solidFill>
              <a:latin typeface="Arial"/>
              <a:ea typeface="Times New Roman"/>
              <a:cs typeface="Arial"/>
            </a:endParaRPr>
          </a:p>
          <a:p>
            <a:pPr marL="0" indent="0">
              <a:buNone/>
            </a:pPr>
            <a:r>
              <a:rPr lang="en-US" sz="2800" dirty="0">
                <a:solidFill>
                  <a:srgbClr val="003296"/>
                </a:solidFill>
                <a:latin typeface="Arial"/>
                <a:ea typeface="Times New Roman"/>
                <a:cs typeface="Arial"/>
              </a:rPr>
              <a:t>Just say “no thanks</a:t>
            </a:r>
            <a:r>
              <a:rPr lang="en-US" sz="2800" dirty="0" smtClean="0">
                <a:solidFill>
                  <a:srgbClr val="003296"/>
                </a:solidFill>
                <a:latin typeface="Arial"/>
                <a:ea typeface="Times New Roman"/>
                <a:cs typeface="Arial"/>
              </a:rPr>
              <a:t>!”</a:t>
            </a:r>
          </a:p>
          <a:p>
            <a:pPr marL="0" indent="0">
              <a:buNone/>
            </a:pPr>
            <a:endParaRPr lang="en-US" sz="1200" dirty="0" smtClean="0">
              <a:solidFill>
                <a:srgbClr val="003296"/>
              </a:solidFill>
              <a:latin typeface="Arial"/>
              <a:ea typeface="Times New Roman"/>
              <a:cs typeface="Arial"/>
            </a:endParaRPr>
          </a:p>
          <a:p>
            <a:pPr marL="0" indent="0">
              <a:buNone/>
            </a:pPr>
            <a:r>
              <a:rPr lang="en-US" sz="2800" dirty="0">
                <a:solidFill>
                  <a:srgbClr val="003296"/>
                </a:solidFill>
                <a:latin typeface="Arial"/>
                <a:ea typeface="Times New Roman"/>
                <a:cs typeface="Arial"/>
              </a:rPr>
              <a:t>As a USPS employee, you can’t request or accept free lunches, massages or any other type of donation from local businesses for any purpose! Not even for employee appreciation days, Post Office dedication ceremonies or Postmaster installations. </a:t>
            </a:r>
            <a:endParaRPr lang="en-US" sz="2800" dirty="0">
              <a:solidFill>
                <a:srgbClr val="003296"/>
              </a:solidFill>
              <a:latin typeface="Arial"/>
              <a:ea typeface="Times New Roman"/>
              <a:cs typeface="Arial"/>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603"/>
            <a:ext cx="9144000" cy="978580"/>
          </a:xfrm>
        </p:spPr>
        <p:txBody>
          <a:bodyPr>
            <a:normAutofit fontScale="90000"/>
          </a:bodyPr>
          <a:lstStyle/>
          <a:p>
            <a:pPr algn="ctr"/>
            <a:r>
              <a:rPr lang="en-US" dirty="0">
                <a:solidFill>
                  <a:srgbClr val="003296"/>
                </a:solidFill>
                <a:latin typeface="Arial"/>
              </a:rPr>
              <a:t>To solicit or not to solicit, that is the question…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5572" y="1535338"/>
            <a:ext cx="7819697" cy="4212140"/>
          </a:xfrm>
        </p:spPr>
        <p:txBody>
          <a:bodyPr>
            <a:noAutofit/>
          </a:bodyPr>
          <a:lstStyle/>
          <a:p>
            <a:pPr marL="0" indent="0">
              <a:buNone/>
            </a:pPr>
            <a:endParaRPr lang="en-US" sz="1400" dirty="0">
              <a:solidFill>
                <a:srgbClr val="003296"/>
              </a:solidFill>
              <a:latin typeface="Arial"/>
              <a:ea typeface="Times New Roman"/>
              <a:cs typeface="Arial"/>
            </a:endParaRPr>
          </a:p>
          <a:p>
            <a:pPr marL="0" indent="0">
              <a:buNone/>
            </a:pPr>
            <a:r>
              <a:rPr lang="en-US" sz="2400" dirty="0">
                <a:solidFill>
                  <a:srgbClr val="003296"/>
                </a:solidFill>
                <a:latin typeface="Arial"/>
                <a:ea typeface="Times New Roman"/>
                <a:cs typeface="Arial"/>
              </a:rPr>
              <a:t>Why? It violates the gifts from outside sources regulations. Accepting donations from a local business also can create the appearance to the public that the Postal Service endorses the outside business. The same goes for allowing a business on postal property to peddle its wares.</a:t>
            </a:r>
          </a:p>
          <a:p>
            <a:pPr marL="0" indent="0">
              <a:buNone/>
            </a:pPr>
            <a:endParaRPr lang="en-US" sz="1100" dirty="0">
              <a:solidFill>
                <a:srgbClr val="003296"/>
              </a:solidFill>
              <a:latin typeface="Arial"/>
              <a:ea typeface="Times New Roman"/>
              <a:cs typeface="Arial"/>
            </a:endParaRPr>
          </a:p>
          <a:p>
            <a:pPr marL="0" indent="0">
              <a:buNone/>
            </a:pPr>
            <a:r>
              <a:rPr lang="en-US" sz="2400" dirty="0">
                <a:solidFill>
                  <a:srgbClr val="003296"/>
                </a:solidFill>
                <a:latin typeface="Arial"/>
                <a:ea typeface="Times New Roman"/>
                <a:cs typeface="Arial"/>
              </a:rPr>
              <a:t>Declining donations from local businesses is not only the law, it’s also smart business! </a:t>
            </a:r>
            <a:endParaRPr lang="en-US" sz="2400" dirty="0">
              <a:solidFill>
                <a:srgbClr val="003296"/>
              </a:solidFill>
              <a:latin typeface="Arial"/>
              <a:ea typeface="Times New Roman"/>
              <a:cs typeface="Arial"/>
            </a:endParaRPr>
          </a:p>
        </p:txBody>
      </p:sp>
    </p:spTree>
    <p:extLst>
      <p:ext uri="{BB962C8B-B14F-4D97-AF65-F5344CB8AC3E}">
        <p14:creationId xmlns:p14="http://schemas.microsoft.com/office/powerpoint/2010/main" val="3470206397"/>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140</TotalTime>
  <Words>149</Words>
  <Application>Microsoft Office PowerPoint</Application>
  <PresentationFormat>On-screen Show (4:3)</PresentationFormat>
  <Paragraphs>11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Times New Roman</vt:lpstr>
      <vt:lpstr>YSBM_Template</vt:lpstr>
      <vt:lpstr>To solicit or not to solicit, that is the question… </vt:lpstr>
      <vt:lpstr>To solicit or not to solicit, that is the question…</vt:lpstr>
      <vt:lpstr>To solicit or not to solicit, that is the question…</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41</cp:revision>
  <cp:lastPrinted>2015-09-04T02:20:42Z</cp:lastPrinted>
  <dcterms:created xsi:type="dcterms:W3CDTF">2014-08-01T15:55:50Z</dcterms:created>
  <dcterms:modified xsi:type="dcterms:W3CDTF">2019-09-24T15:24:24Z</dcterms:modified>
</cp:coreProperties>
</file>