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27C71B"/>
    <a:srgbClr val="F49406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8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rmeddelivery.usps.com/box/pages/intro/start.action?utm_source=link&amp;utm_medium=article&amp;utm_campaign=fy18i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9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Informed?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Informed?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096" y="1011382"/>
            <a:ext cx="7235687" cy="477981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27904" y="1508464"/>
            <a:ext cx="6977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 Delivery® is an exciting new feature of mail delivery that allows customers to preview the </a:t>
            </a:r>
            <a:r>
              <a:rPr lang="en-US" sz="2400" dirty="0" err="1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mailpieces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coming to their mailboxes using the images generated by mail-processing equipment. The best way to promote this innovative feature is to use it yourself and see all the wonderful ways it can enhance your mail-delivery experience. Once you see the value of knowing what </a:t>
            </a:r>
            <a:r>
              <a:rPr lang="en-US" sz="2400" dirty="0" err="1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mailpieces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 can expect to find in your mailbox, you can recommend the feature to friends and family too!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Informed?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840" y="1075695"/>
            <a:ext cx="7215808" cy="5056909"/>
          </a:xfrm>
          <a:ln>
            <a:noFill/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600" dirty="0" smtClean="0">
              <a:solidFill>
                <a:srgbClr val="27C7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is voluntary, but interested employees and their friends and family can sign up at 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informeddelivery.usps.com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3296"/>
                </a:solidFill>
              </a:rPr>
              <a:t>Promoting </a:t>
            </a:r>
            <a:r>
              <a:rPr lang="en-US" sz="2400" dirty="0">
                <a:solidFill>
                  <a:srgbClr val="003296"/>
                </a:solidFill>
              </a:rPr>
              <a:t>our products by using them ourselves increases the public’s confidence in our services.</a:t>
            </a:r>
          </a:p>
          <a:p>
            <a:pPr marL="0" indent="0">
              <a:buNone/>
            </a:pPr>
            <a:endParaRPr lang="en-US" sz="6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that's smart business.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131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YSBM_Template</vt:lpstr>
      <vt:lpstr> Are You Informed? </vt:lpstr>
      <vt:lpstr>Are You Informed?</vt:lpstr>
      <vt:lpstr>Are You Informed?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24</cp:revision>
  <cp:lastPrinted>2015-09-16T22:05:07Z</cp:lastPrinted>
  <dcterms:created xsi:type="dcterms:W3CDTF">2014-08-01T15:55:50Z</dcterms:created>
  <dcterms:modified xsi:type="dcterms:W3CDTF">2018-05-10T16:42:39Z</dcterms:modified>
</cp:coreProperties>
</file>