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88"/>
    <a:srgbClr val="0D5089"/>
    <a:srgbClr val="004175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Wait </a:t>
            </a:r>
            <a:r>
              <a:rPr lang="en-US" sz="4400" dirty="0" err="1">
                <a:solidFill>
                  <a:srgbClr val="003296"/>
                </a:solidFill>
                <a:latin typeface="Arial"/>
                <a:ea typeface="+mn-ea"/>
              </a:rPr>
              <a:t>Wait</a:t>
            </a: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 … Don’t 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Wait</a:t>
            </a:r>
            <a:endParaRPr lang="en-US" sz="4400" dirty="0">
              <a:solidFill>
                <a:srgbClr val="003296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Wait </a:t>
            </a:r>
            <a:r>
              <a:rPr lang="en-US" dirty="0" err="1">
                <a:solidFill>
                  <a:srgbClr val="003296"/>
                </a:solidFill>
                <a:latin typeface="Arial"/>
              </a:rPr>
              <a:t>Wait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 … Don’t </a:t>
            </a:r>
            <a:r>
              <a:rPr lang="en-US" dirty="0" smtClean="0">
                <a:solidFill>
                  <a:srgbClr val="003296"/>
                </a:solidFill>
                <a:latin typeface="Arial"/>
              </a:rPr>
              <a:t>Wait</a:t>
            </a:r>
            <a:endParaRPr lang="en-US" dirty="0">
              <a:solidFill>
                <a:srgbClr val="003296"/>
              </a:solidFill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053427"/>
            <a:ext cx="7819697" cy="42121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wait until the last minute to book your flight, the lowest government fares may not always be available. What’s more, chances are you’re going to get stuck in a middle seat</a:t>
            </a:r>
            <a:r>
              <a:rPr lang="en-US" sz="28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solidFill>
                <a:srgbClr val="00329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Book your flights well in advance. You’ll save money and fly comfortably</a:t>
            </a:r>
            <a:r>
              <a:rPr lang="en-US" sz="2800" dirty="0" smtClean="0">
                <a:solidFill>
                  <a:srgbClr val="003296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And that’s smart business!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66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YSBM_Template</vt:lpstr>
      <vt:lpstr>Wait Wait … Don’t Wait</vt:lpstr>
      <vt:lpstr>Wait Wait … Don’t Wait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63</cp:revision>
  <cp:lastPrinted>2015-09-04T02:20:42Z</cp:lastPrinted>
  <dcterms:created xsi:type="dcterms:W3CDTF">2014-08-01T15:55:50Z</dcterms:created>
  <dcterms:modified xsi:type="dcterms:W3CDTF">2017-03-22T19:37:35Z</dcterms:modified>
</cp:coreProperties>
</file>