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C88"/>
    <a:srgbClr val="0D5089"/>
    <a:srgbClr val="004175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Be Sensitive When Sharing 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>Information</a:t>
            </a: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Sensitive When Sharing Information.</a:t>
            </a:r>
            <a:br>
              <a:rPr lang="en-US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134554"/>
            <a:ext cx="7819697" cy="42121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sensitive or sensitive-enhanced information with those with a need to know. If you need to share sensitive USPS information with external recipients, always encrypt your files before sending. </a:t>
            </a: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Type “#sensitive#” in the subject line of the email to automatically encrypt the document and place it on a secure, web-based server that the external recipient can access</a:t>
            </a: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And that's smart business!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83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YSBM_Template</vt:lpstr>
      <vt:lpstr>Be Sensitive When Sharing Information  </vt:lpstr>
      <vt:lpstr>Be Sensitive When Sharing Information. 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59</cp:revision>
  <cp:lastPrinted>2015-09-04T02:20:42Z</cp:lastPrinted>
  <dcterms:created xsi:type="dcterms:W3CDTF">2014-08-01T15:55:50Z</dcterms:created>
  <dcterms:modified xsi:type="dcterms:W3CDTF">2017-03-22T19:43:39Z</dcterms:modified>
</cp:coreProperties>
</file>