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75"/>
    <a:srgbClr val="004C88"/>
    <a:srgbClr val="0D5089"/>
    <a:srgbClr val="F49406"/>
    <a:srgbClr val="FFC000"/>
    <a:srgbClr val="72A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28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>Make It Work</a:t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6603"/>
            <a:ext cx="9144000" cy="97858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3296"/>
                </a:solidFill>
                <a:latin typeface="Arial"/>
              </a:rPr>
              <a:t>Make It Work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454" y="1478819"/>
            <a:ext cx="7819697" cy="4212140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budgets and resources might be limited.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03296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Assess, track and communicate restricted resources in short- and long-term increments.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Communicate and partner with other program stakeholders — groups in other divisions might share past or current resources — to eliminate process replication.</a:t>
            </a:r>
            <a:endParaRPr lang="en-US" sz="2400" dirty="0">
              <a:solidFill>
                <a:srgbClr val="F49406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5842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3296"/>
                </a:solidFill>
                <a:latin typeface="Arial"/>
              </a:rPr>
              <a:t>Make It Work</a:t>
            </a:r>
            <a:br>
              <a:rPr lang="en-US" dirty="0" smtClean="0">
                <a:solidFill>
                  <a:srgbClr val="003296"/>
                </a:solidFill>
                <a:latin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620551"/>
            <a:ext cx="7420353" cy="46293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3296"/>
                </a:solidFill>
                <a:latin typeface="Arial"/>
              </a:rPr>
              <a:t>Stakeholders sharing a common business goal can often trade off and share work, pooling their efforts</a:t>
            </a:r>
            <a:r>
              <a:rPr lang="en-US" dirty="0" smtClean="0">
                <a:solidFill>
                  <a:srgbClr val="003296"/>
                </a:solidFill>
                <a:latin typeface="Arial"/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3296"/>
                </a:solidFill>
                <a:latin typeface="Arial"/>
              </a:rPr>
              <a:t>And that’s smart business</a:t>
            </a:r>
            <a:r>
              <a:rPr lang="en-US" dirty="0" smtClean="0">
                <a:solidFill>
                  <a:srgbClr val="003296"/>
                </a:solidFill>
                <a:latin typeface="Arial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41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Make It Work </vt:lpstr>
      <vt:lpstr>Make It Work</vt:lpstr>
      <vt:lpstr>Make It Work 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94</cp:revision>
  <cp:lastPrinted>2015-09-04T02:20:42Z</cp:lastPrinted>
  <dcterms:created xsi:type="dcterms:W3CDTF">2014-08-01T15:55:50Z</dcterms:created>
  <dcterms:modified xsi:type="dcterms:W3CDTF">2017-03-23T12:18:33Z</dcterms:modified>
</cp:coreProperties>
</file>