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Hone Is Where the Heart Is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Hone Is Where the Heart 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181363"/>
            <a:ext cx="7819697" cy="421214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Honing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expanding skills for current and future job roles is an ongoing, evolving process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employees to identify where their current and future skills best contribute to the organization.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</a:rPr>
              <a:t>Support continual access to division meetings, industry conferences and skill advancement seminars that offer opportunities to share, teach and sharpen employee soft and technical skills.</a:t>
            </a: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Hone Is Where the Heart Is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23095"/>
            <a:ext cx="7420353" cy="4629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Employees who are encouraged to interact and learn from peripheral sources motivate and cross-train each other — this improves individual competencies and fortifies our organization’s mission.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111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Hone Is Where the Heart Is </vt:lpstr>
      <vt:lpstr>Hone Is Where the Heart Is</vt:lpstr>
      <vt:lpstr>Hone Is Where the Heart Is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92</cp:revision>
  <cp:lastPrinted>2015-09-04T02:20:42Z</cp:lastPrinted>
  <dcterms:created xsi:type="dcterms:W3CDTF">2014-08-01T15:55:50Z</dcterms:created>
  <dcterms:modified xsi:type="dcterms:W3CDTF">2017-03-22T18:58:43Z</dcterms:modified>
</cp:coreProperties>
</file>