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75"/>
    <a:srgbClr val="004C88"/>
    <a:srgbClr val="0D5089"/>
    <a:srgbClr val="F49406"/>
    <a:srgbClr val="FFC000"/>
    <a:srgbClr val="72A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9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Be a Productive Juggler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3"/>
            <a:ext cx="9144000" cy="97858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Be a Productive Juggler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1181363"/>
            <a:ext cx="7819697" cy="42121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3296"/>
                </a:solidFill>
                <a:cs typeface="Arial" panose="020B0604020202020204" pitchFamily="34" charset="0"/>
              </a:rPr>
              <a:t> </a:t>
            </a:r>
            <a:endParaRPr lang="en-US" sz="2400" dirty="0" smtClean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and communicate project deliverables, deadlines and overlaps.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None/>
            </a:pPr>
            <a:endParaRPr lang="en-US" sz="24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employees a short-term and long-term view of a process or project.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Empower them to contribute both to their and other projects whenever possible — pooling resources, skills and knowledge fortifies team bonds and extends flexibility in juggling multiple priorities.</a:t>
            </a:r>
            <a:r>
              <a:rPr lang="en-US" sz="2400" dirty="0">
                <a:solidFill>
                  <a:srgbClr val="F79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solidFill>
                  <a:srgbClr val="F7964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Be a Productive Juggler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164474"/>
            <a:ext cx="7420353" cy="462933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</a:rPr>
              <a:t>Team members given an overview of interactions learn to observe and implement various approaches to a goal. Seeing shared processes, with a common endpoint, helps guide direction and clarity</a:t>
            </a:r>
            <a:r>
              <a:rPr lang="en-US" sz="2400" dirty="0" smtClean="0">
                <a:solidFill>
                  <a:srgbClr val="003296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endParaRPr lang="en-US" sz="24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</a:rPr>
              <a:t>And that’s smart business</a:t>
            </a:r>
            <a:r>
              <a:rPr lang="en-US" sz="2400" dirty="0" smtClean="0">
                <a:solidFill>
                  <a:srgbClr val="003296"/>
                </a:solidFill>
                <a:latin typeface="Arial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</TotalTime>
  <Words>50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Be a Productive Juggler </vt:lpstr>
      <vt:lpstr>Be a Productive Juggler</vt:lpstr>
      <vt:lpstr>Be a Productive Juggler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90</cp:revision>
  <cp:lastPrinted>2015-09-04T02:20:42Z</cp:lastPrinted>
  <dcterms:created xsi:type="dcterms:W3CDTF">2014-08-01T15:55:50Z</dcterms:created>
  <dcterms:modified xsi:type="dcterms:W3CDTF">2017-03-22T19:01:23Z</dcterms:modified>
</cp:coreProperties>
</file>